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64" r:id="rId4"/>
    <p:sldId id="259" r:id="rId5"/>
    <p:sldId id="261" r:id="rId6"/>
    <p:sldId id="265" r:id="rId7"/>
    <p:sldId id="262" r:id="rId8"/>
    <p:sldId id="263" r:id="rId9"/>
    <p:sldId id="270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audio" Target="../media/audio4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3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ubavyshka.ru/photo/31" TargetMode="External"/><Relationship Id="rId2" Type="http://schemas.openxmlformats.org/officeDocument/2006/relationships/hyperlink" Target="http://yandex.ru/yandsearch?text=%D0%B4%D0%B5%D1%80%D0%B5%D0%B2%D1%8F%D0%BD%D0%BD%D0%B0%D1%8F+%D0%BB%D0%B0%D0%B2%D0%BA%D0%B0+%D0%BA%D0%B0%D1%80%D1%82%D0%B8%D0%BD%D0%BA%D0%B0&amp;from=fx3&amp;clid=1909644&amp;lr=1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ng2.ru/personazhi-multfilmov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8.xml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3.jpe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5.jpeg"/><Relationship Id="rId5" Type="http://schemas.openxmlformats.org/officeDocument/2006/relationships/image" Target="../media/image19.png"/><Relationship Id="rId10" Type="http://schemas.openxmlformats.org/officeDocument/2006/relationships/slide" Target="slide3.xml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slide" Target="slide3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3" Type="http://schemas.openxmlformats.org/officeDocument/2006/relationships/audio" Target="../media/audio3.wav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12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0" Type="http://schemas.openxmlformats.org/officeDocument/2006/relationships/image" Target="../media/image41.jpeg"/><Relationship Id="rId4" Type="http://schemas.openxmlformats.org/officeDocument/2006/relationships/image" Target="../media/image3.jpeg"/><Relationship Id="rId9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zdravlyayu_s_dnem_rozhdeniya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555" y="0"/>
            <a:ext cx="60030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ГОСТЯХ У СКАЗКИ</a:t>
            </a:r>
            <a:endParaRPr lang="ru-RU" sz="5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5943600"/>
          </a:xfrm>
          <a:prstGeom prst="rect">
            <a:avLst/>
          </a:prstGeom>
          <a:solidFill>
            <a:srgbClr val="FFEFFF"/>
          </a:solidFill>
          <a:ln w="25400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1" name="Picture 11" descr="50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5344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трость" descr="scan ссю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 rot="-1302836">
            <a:off x="4343400" y="1905000"/>
            <a:ext cx="11922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труба" descr="scan 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4000" contrast="42000"/>
          </a:blip>
          <a:srcRect/>
          <a:stretch>
            <a:fillRect/>
          </a:stretch>
        </p:blipFill>
        <p:spPr bwMode="auto">
          <a:xfrm rot="4546047">
            <a:off x="6723063" y="3716337"/>
            <a:ext cx="128428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трубка" descr="иин"/>
          <p:cNvPicPr>
            <a:picLocks noChangeAspect="1" noChangeArrowheads="1"/>
          </p:cNvPicPr>
          <p:nvPr/>
        </p:nvPicPr>
        <p:blipFill>
          <a:blip r:embed="rId6">
            <a:lum bright="-36000" contrast="60000"/>
          </a:blip>
          <a:srcRect l="6796" b="20461"/>
          <a:stretch>
            <a:fillRect/>
          </a:stretch>
        </p:blipFill>
        <p:spPr bwMode="auto">
          <a:xfrm rot="17600911" flipH="1">
            <a:off x="629443" y="4780757"/>
            <a:ext cx="2270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трос" descr="0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329310">
            <a:off x="6466682" y="1458118"/>
            <a:ext cx="1143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трава" descr="17"/>
          <p:cNvPicPr>
            <a:picLocks noChangeAspect="1" noChangeArrowheads="1"/>
          </p:cNvPicPr>
          <p:nvPr/>
        </p:nvPicPr>
        <p:blipFill>
          <a:blip r:embed="rId8">
            <a:lum bright="-12000" contrast="36000"/>
          </a:blip>
          <a:srcRect/>
          <a:stretch>
            <a:fillRect/>
          </a:stretch>
        </p:blipFill>
        <p:spPr bwMode="auto">
          <a:xfrm>
            <a:off x="5638800" y="4191000"/>
            <a:ext cx="1219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трактор" descr="450278700_a_d_rgb_800x600_2_117275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429"/>
          <a:stretch>
            <a:fillRect/>
          </a:stretch>
        </p:blipFill>
        <p:spPr bwMode="auto">
          <a:xfrm>
            <a:off x="304800" y="15240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228600" y="6276975"/>
            <a:ext cx="662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B4469C"/>
                </a:solidFill>
              </a:rPr>
              <a:t>трава, трость, трубка  телефона, труба (муз. инструмент), </a:t>
            </a:r>
          </a:p>
          <a:p>
            <a:r>
              <a:rPr lang="ru-RU" sz="1600" dirty="0">
                <a:solidFill>
                  <a:srgbClr val="B4469C"/>
                </a:solidFill>
              </a:rPr>
              <a:t>                                        трактор, </a:t>
            </a:r>
            <a:r>
              <a:rPr lang="ru-RU" sz="1600" dirty="0" smtClean="0">
                <a:solidFill>
                  <a:srgbClr val="B4469C"/>
                </a:solidFill>
              </a:rPr>
              <a:t>трос, лук, лопата, ложка, молоток, пила.</a:t>
            </a:r>
            <a:endParaRPr lang="ru-RU" sz="1600" dirty="0">
              <a:solidFill>
                <a:srgbClr val="B4469C"/>
              </a:solidFill>
            </a:endParaRPr>
          </a:p>
        </p:txBody>
      </p:sp>
      <p:sp>
        <p:nvSpPr>
          <p:cNvPr id="52246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381000"/>
          </a:xfrm>
          <a:prstGeom prst="actionButtonDocument">
            <a:avLst/>
          </a:prstGeom>
          <a:solidFill>
            <a:srgbClr val="FFDBB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лук" descr="аеро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714752"/>
            <a:ext cx="357190" cy="330731"/>
          </a:xfrm>
          <a:prstGeom prst="rect">
            <a:avLst/>
          </a:prstGeom>
        </p:spPr>
      </p:pic>
      <p:pic>
        <p:nvPicPr>
          <p:cNvPr id="18" name="лопата" descr="lopata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3500438"/>
            <a:ext cx="1471615" cy="1796671"/>
          </a:xfrm>
          <a:prstGeom prst="rect">
            <a:avLst/>
          </a:prstGeom>
        </p:spPr>
      </p:pic>
      <p:pic>
        <p:nvPicPr>
          <p:cNvPr id="20" name="ложка" descr="117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928934"/>
            <a:ext cx="716381" cy="676264"/>
          </a:xfrm>
          <a:prstGeom prst="rect">
            <a:avLst/>
          </a:prstGeom>
        </p:spPr>
      </p:pic>
      <p:pic>
        <p:nvPicPr>
          <p:cNvPr id="21" name="молоток" descr="молоток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333736"/>
            <a:ext cx="714380" cy="714380"/>
          </a:xfrm>
          <a:prstGeom prst="rect">
            <a:avLst/>
          </a:prstGeom>
        </p:spPr>
      </p:pic>
      <p:pic>
        <p:nvPicPr>
          <p:cNvPr id="22" name="пила" descr="saw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FF8"/>
              </a:clrFrom>
              <a:clrTo>
                <a:srgbClr val="FDFF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5500702"/>
            <a:ext cx="1473198" cy="761992"/>
          </a:xfrm>
          <a:prstGeom prst="rect">
            <a:avLst/>
          </a:prstGeom>
        </p:spPr>
      </p:pic>
      <p:pic>
        <p:nvPicPr>
          <p:cNvPr id="23" name="Рисунок 22" descr="i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516" r="2941"/>
          <a:stretch>
            <a:fillRect/>
          </a:stretch>
        </p:blipFill>
        <p:spPr>
          <a:xfrm>
            <a:off x="8143900" y="5633195"/>
            <a:ext cx="1000100" cy="1427474"/>
          </a:xfrm>
          <a:prstGeom prst="rect">
            <a:avLst/>
          </a:prstGeom>
        </p:spPr>
      </p:pic>
      <p:sp>
        <p:nvSpPr>
          <p:cNvPr id="24" name="Стрелка влево 23">
            <a:hlinkClick r:id="rId16" action="ppaction://hlinksldjump"/>
          </p:cNvPr>
          <p:cNvSpPr/>
          <p:nvPr/>
        </p:nvSpPr>
        <p:spPr>
          <a:xfrm>
            <a:off x="6929454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2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2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2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2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2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52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1500174"/>
            <a:ext cx="6919484" cy="374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4016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1.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http://yandex.ru/yandsearch?text=%D0%B4%D0%B5%D1%80%D0%B5%D0%B2%D1%8F%D0%BD%D0%BD%D0%B0%D1%8F+%D0%BB%D0</a:t>
            </a:r>
            <a:endParaRPr lang="ru-RU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2.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http://liubavyshka.ru/photo/31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3.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http://png2.ru/personazhi-multfilmov.html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928935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chemeClr val="tx2"/>
              </a:solidFill>
              <a:latin typeface="Impact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Impact" pitchFamily="34" charset="0"/>
              </a:rPr>
              <a:t>УПРАВЛЕНИЕ:</a:t>
            </a:r>
            <a:endParaRPr lang="ru-RU" sz="40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3571876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перейти к заданию, нужно щелкнуть мышкой по герою.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слайд с героями - знак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5571033" y="549213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85723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ИГРЫ – автоматизация и дифференциация звуков Л и Р. 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855991_large_1442302_e5653f4307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516" r="2941"/>
          <a:stretch>
            <a:fillRect/>
          </a:stretch>
        </p:blipFill>
        <p:spPr>
          <a:xfrm>
            <a:off x="4143372" y="2928934"/>
            <a:ext cx="1785950" cy="2549142"/>
          </a:xfrm>
          <a:prstGeom prst="rect">
            <a:avLst/>
          </a:prstGeom>
        </p:spPr>
      </p:pic>
      <p:pic>
        <p:nvPicPr>
          <p:cNvPr id="6" name="Рисунок 5" descr="uubypnonsvkccdsreuzy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b="11883"/>
          <a:stretch>
            <a:fillRect/>
          </a:stretch>
        </p:blipFill>
        <p:spPr>
          <a:xfrm>
            <a:off x="0" y="3653381"/>
            <a:ext cx="2500298" cy="3204619"/>
          </a:xfrm>
          <a:prstGeom prst="rect">
            <a:avLst/>
          </a:prstGeom>
        </p:spPr>
      </p:pic>
      <p:pic>
        <p:nvPicPr>
          <p:cNvPr id="8" name="Рисунок 7" descr="8e5f062e9750688c028aaa3058da9ec4_L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290" y="3833808"/>
            <a:ext cx="3214710" cy="3024192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8165592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827783"/>
          </a:xfrm>
          <a:prstGeom prst="rect">
            <a:avLst/>
          </a:prstGeom>
        </p:spPr>
      </p:pic>
      <p:pic>
        <p:nvPicPr>
          <p:cNvPr id="3" name="баран" descr="б2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929330"/>
            <a:ext cx="865977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Лось 2" descr="F:\Картинки\Дикие животные\Лос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1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963600"/>
            <a:ext cx="1250708" cy="8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Дятел 2" descr="D:\Картинки\Зимующие птицы\Дятел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28" t="4455" r="3481" b="10532"/>
          <a:stretch/>
        </p:blipFill>
        <p:spPr bwMode="auto">
          <a:xfrm>
            <a:off x="2339752" y="5960287"/>
            <a:ext cx="455713" cy="9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Белка 2" descr="F:\Картинки\Дикие животные\бел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999016"/>
            <a:ext cx="1071569" cy="8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ыба" descr="п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939730"/>
            <a:ext cx="714380" cy="67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Лошадь 2" descr="F:\Картинки\Домашние животные\Лошад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916159"/>
            <a:ext cx="928694" cy="9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ак" descr="scan 3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6122726"/>
            <a:ext cx="714380" cy="7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Козёл 2" descr="F:\Картинки\Домашние животные\Козел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4" t="2928" r="7006" b="3656"/>
          <a:stretch/>
        </p:blipFill>
        <p:spPr bwMode="auto">
          <a:xfrm>
            <a:off x="6929454" y="5929330"/>
            <a:ext cx="849674" cy="7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Волк 2" descr="F:\Картинки\Дикие животные\волк 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139" y="6143644"/>
            <a:ext cx="1263861" cy="7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-0.06638 C 0.0375 -0.08742 0.01858 -0.06985 0.03542 -0.07863 C 0.04236 -0.08233 0.04653 -0.08627 0.05382 -0.08881 C 0.06441 -0.09945 0.07795 -0.105 0.0908 -0.10939 C 0.10591 -0.1198 0.11771 -0.13529 0.13229 -0.14616 C 0.13368 -0.14732 0.13542 -0.14755 0.13698 -0.14825 C 0.13959 -0.14963 0.14219 -0.15056 0.14462 -0.15241 C 0.154 -0.15981 0.15886 -0.16536 0.16927 -0.16883 C 0.18073 -0.17785 0.18768 -0.1797 0.20156 -0.18317 C 0.20608 -0.18571 0.21094 -0.18664 0.21545 -0.18918 C 0.22379 -0.19404 0.23177 -0.20028 0.23993 -0.2056 C 0.26459 -0.22156 0.24653 -0.21554 0.26302 -0.21994 C 0.27344 -0.23104 0.28525 -0.23913 0.29844 -0.2426 C 0.31337 -0.25694 0.29549 -0.24145 0.31233 -0.2507 C 0.31511 -0.25232 0.31736 -0.25509 0.31997 -0.25694 C 0.32379 -0.25949 0.32813 -0.26087 0.33229 -0.26295 C 0.3349 -0.26573 0.33716 -0.26897 0.33993 -0.27128 C 0.34132 -0.27244 0.34323 -0.27221 0.34462 -0.27336 C 0.34861 -0.27683 0.35156 -0.28192 0.35538 -0.28562 C 0.3599 -0.28978 0.36441 -0.29441 0.36927 -0.29788 C 0.37136 -0.29926 0.37344 -0.30042 0.37535 -0.30204 C 0.37813 -0.30435 0.38004 -0.30805 0.38299 -0.31013 C 0.38525 -0.31175 0.40104 -0.31985 0.40608 -0.32239 C 0.43663 -0.33812 0.40347 -0.32632 0.42309 -0.3328 C 0.44132 -0.34875 0.4632 -0.35546 0.48299 -0.36749 C 0.52118 -0.39085 0.55643 -0.42045 0.59358 -0.44542 C 0.61754 -0.46115 0.59775 -0.44797 0.61997 -0.45768 C 0.63559 -0.46462 0.65313 -0.47734 0.66771 -0.48844 C 0.68368 -0.5007 0.69983 -0.51457 0.71545 -0.52752 C 0.72934 -0.53909 0.74375 -0.55875 0.75538 -0.57447 C 0.76025 -0.58118 0.76146 -0.59297 0.76771 -0.59714 C 0.78629 -0.60986 0.79514 -0.62951 0.8092 -0.64825 C 0.81372 -0.67253 0.80677 -0.64316 0.81545 -0.66073 C 0.81667 -0.66305 0.81597 -0.66628 0.81684 -0.66883 C 0.82031 -0.67924 0.82049 -0.67808 0.82622 -0.68317 C 0.8283 -0.69542 0.83386 -0.70491 0.83386 -0.71809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6591 C -0.03142 -0.07331 -0.02916 -0.08395 -0.03402 -0.09459 C -0.03715 -0.10176 -0.04114 -0.10823 -0.04479 -0.11494 C -0.04635 -0.11795 -0.04635 -0.12211 -0.04774 -0.12558 C -0.05295 -0.13645 -0.06423 -0.15148 -0.07083 -0.16004 C -0.07343 -0.16351 -0.07691 -0.16605 -0.07864 -0.17021 C -0.08715 -0.1901 -0.09722 -0.19982 -0.10781 -0.21739 C -0.11788 -0.23404 -0.12413 -0.25139 -0.13559 -0.26665 C -0.13767 -0.26943 -0.13854 -0.27359 -0.1401 -0.27683 C -0.14739 -0.29163 -0.15712 -0.31175 -0.16632 -0.32401 C -0.171 -0.33025 -0.18107 -0.33557 -0.18628 -0.34043 C -0.19375 -0.34736 -0.20139 -0.3543 -0.20781 -0.36286 C -0.2151 -0.37257 -0.22222 -0.38205 -0.22934 -0.39177 C -0.23142 -0.39454 -0.23194 -0.39917 -0.23402 -0.40194 C -0.23611 -0.40472 -0.23923 -0.40564 -0.24166 -0.40796 C -0.25277 -0.41883 -0.26354 -0.42923 -0.27552 -0.43871 C -0.29184 -0.45167 -0.30868 -0.46253 -0.32482 -0.47572 C -0.33073 -0.48034 -0.33472 -0.48104 -0.3401 -0.48797 C -0.34982 -0.50046 -0.35625 -0.51688 -0.36788 -0.52683 C -0.37014 -0.52891 -0.37309 -0.52937 -0.37552 -0.53099 C -0.38177 -0.53492 -0.38819 -0.53816 -0.39392 -0.54325 C -0.40017 -0.5488 -0.40625 -0.55435 -0.4125 -0.55967 C -0.42882 -0.57331 -0.44548 -0.58673 -0.46163 -0.6006 C -0.46857 -0.60661 -0.47378 -0.6117 -0.48159 -0.61494 C -0.49982 -0.64732 -0.51944 -0.679 -0.54635 -0.69912 C -0.56441 -0.71277 -0.58524 -0.71693 -0.60468 -0.72572 C -0.61649 -0.74144 -0.60104 -0.72317 -0.61701 -0.73381 C -0.621 -0.73636 -0.62777 -0.74422 -0.62777 -0.74422 " pathEditMode="relative" ptsTypes="fffffffffffffffffffffffffff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5712 C 0.01944 -0.0673 0.02396 -0.07724 0.025 -0.08788 C 0.02552 -0.09343 0.02673 -0.11679 0.02812 -0.12465 C 0.02882 -0.12835 0.03038 -0.13159 0.03125 -0.13506 C 0.03194 -0.1383 0.03229 -0.14177 0.03281 -0.14524 C 0.03663 -0.19959 0.03281 -0.13529 0.03281 -0.23959 C 0.03281 -0.35153 0.0335 -0.46369 0.03437 -0.57563 C 0.03455 -0.59922 0.03402 -0.59505 0.03732 -0.60847 C 0.03854 -0.62951 0.03802 -0.65079 0.04514 -0.66998 C 0.04809 -0.6864 0.04965 -0.69982 0.04965 -0.71693 " pathEditMode="relative" ptsTypes="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4043E-6 C -0.00799 -0.00671 -0.00834 -0.01688 -0.01389 -0.0266 C -0.0165 -0.03654 -0.01979 -0.04371 -0.02761 -0.04695 C -0.03542 -0.05736 -0.04011 -0.06429 -0.04931 -0.07169 C -0.05556 -0.08303 -0.06545 -0.08719 -0.07379 -0.09621 C -0.07604 -0.09875 -0.07743 -0.10268 -0.08004 -0.10453 C -0.09202 -0.11355 -0.10712 -0.11864 -0.11997 -0.12489 C -0.12222 -0.12604 -0.12396 -0.12835 -0.12622 -0.12905 C -0.1309 -0.13067 -0.15486 -0.13298 -0.15695 -0.13321 C -0.17587 -0.13853 -0.19479 -0.14385 -0.21389 -0.14755 C -0.22709 -0.15009 -0.22327 -0.1457 -0.22761 -0.15148 " pathEditMode="relative" ptsTypes="ffffffffff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07169 C 0.03924 -0.09852 0.02987 -0.13506 0.04428 -0.15981 C 0.04809 -0.18039 0.05938 -0.21485 0.07032 -0.22942 C 0.07483 -0.2537 0.06841 -0.22387 0.075 -0.24376 C 0.07587 -0.2463 0.0757 -0.24954 0.07657 -0.25208 C 0.08421 -0.27521 0.07848 -0.24954 0.08421 -0.27243 C 0.0849 -0.27521 0.0849 -0.27822 0.08577 -0.28076 C 0.08681 -0.28377 0.08907 -0.28585 0.09028 -0.28885 C 0.09584 -0.3025 0.09792 -0.31915 0.10417 -0.33187 C 0.10608 -0.34181 0.10782 -0.35037 0.11198 -0.3587 C 0.11546 -0.3735 0.11424 -0.38552 0.12119 -0.39755 C 0.12535 -0.41767 0.13403 -0.43409 0.14115 -0.45282 C 0.14619 -0.46624 0.15278 -0.47849 0.15799 -0.49191 C 0.15955 -0.49584 0.16181 -0.50278 0.16424 -0.50625 C 0.17657 -0.52452 0.19115 -0.53793 0.20417 -0.55527 C 0.21164 -0.56522 0.21598 -0.57909 0.22414 -0.58811 C 0.24098 -0.60662 0.24983 -0.61934 0.26268 -0.64339 C 0.27171 -0.66027 0.26372 -0.64732 0.27032 -0.66189 C 0.27223 -0.66605 0.27657 -0.67415 0.27657 -0.67415 C 0.28125 -0.69288 0.28837 -0.70976 0.29497 -0.72757 C 0.3 -0.74098 0.29966 -0.73335 0.29966 -0.73983 " pathEditMode="relative" ptsTypes="ffffffffffffffffffff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3654E-6 C 0.00226 -0.00855 0.00591 -0.01156 0.01233 -0.01433 C 0.01754 -0.02127 0.02049 -0.02196 0.02761 -0.02451 C 0.03247 -0.0289 0.03751 -0.03607 0.04306 -0.03885 C 0.04949 -0.04208 0.05799 -0.04324 0.06459 -0.04509 C 0.07397 -0.05319 0.09654 -0.05897 0.10765 -0.06128 C 0.11216 -0.06336 0.11719 -0.06313 0.12154 -0.06544 C 0.12397 -0.06683 0.12535 -0.07007 0.12761 -0.07169 C 0.12952 -0.07307 0.13178 -0.07307 0.13386 -0.07377 C 0.14445 -0.08302 0.16719 -0.09158 0.17987 -0.09412 C 0.18525 -0.09643 0.18994 -0.1006 0.19532 -0.10245 C 0.20348 -0.10522 0.21997 -0.11054 0.21997 -0.11054 C 0.23438 -0.12372 0.25157 -0.13297 0.26772 -0.1413 C 0.27466 -0.14477 0.28924 -0.14754 0.28924 -0.14754 C 0.29897 -0.15517 0.3099 -0.15911 0.31997 -0.16581 C 0.32362 -0.16836 0.32692 -0.17206 0.33074 -0.17414 C 0.34897 -0.18408 0.37015 -0.18431 0.38924 -0.18848 C 0.41199 -0.20628 0.38265 -0.18478 0.40452 -0.19657 C 0.41216 -0.20073 0.41511 -0.20652 0.4231 -0.20883 C 0.43108 -0.21438 0.43872 -0.22062 0.44619 -0.22733 C 0.44949 -0.2345 0.44775 -0.23172 0.4507 -0.23566 " pathEditMode="relative" ptsTypes="fffffff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-0.04001 C 0.04114 -0.05042 0.04131 -0.05967 0.04479 -0.06892 C 0.04635 -0.07933 0.04843 -0.08927 0.05104 -0.09945 C 0.05243 -0.11332 0.05277 -0.12697 0.05868 -0.13853 C 0.06041 -0.1605 0.06024 -0.18548 0.06631 -0.20606 C 0.06805 -0.22364 0.06631 -0.24422 0.07413 -0.25948 C 0.07656 -0.29024 0.07899 -0.33719 0.08941 -0.36587 C 0.09097 -0.37836 0.09357 -0.38899 0.09722 -0.40079 C 0.09895 -0.41397 0.10191 -0.42577 0.10642 -0.43756 C 0.10833 -0.44797 0.10954 -0.45953 0.11406 -0.46832 C 0.11753 -0.48243 0.12343 -0.49422 0.12795 -0.5074 C 0.13194 -0.5192 0.13003 -0.5266 0.13715 -0.53608 C 0.14114 -0.55666 0.13524 -0.5296 0.1434 -0.55435 C 0.15 -0.57447 0.13802 -0.54926 0.14791 -0.57285 C 0.14913 -0.57586 0.15138 -0.57817 0.1526 -0.58118 C 0.15746 -0.5939 0.1618 -0.60893 0.16631 -0.62211 C 0.1677 -0.62604 0.16857 -0.63021 0.16944 -0.63437 C 0.16996 -0.63714 0.17013 -0.64015 0.171 -0.64269 C 0.17222 -0.64639 0.17447 -0.64917 0.17569 -0.65287 C 0.17795 -0.65958 0.18177 -0.67322 0.18177 -0.67299 C 0.18368 -0.68571 0.18506 -0.70051 0.18802 -0.71231 C 0.18854 -0.71462 0.1901 -0.71624 0.19097 -0.71832 C 0.19444 -0.7278 0.19045 -0.72156 0.19409 -0.73266 C 0.19583 -0.73798 0.19826 -0.74353 0.20017 -0.74908 " pathEditMode="relative" rAng="0" ptsTypes="fffffffffffffffffffffff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7747 C 0.01719 -0.08765 0.01441 -0.09783 0.01319 -0.10823 C 0.01424 -0.17738 0.01042 -0.2981 0.01927 -0.3809 C 0.01823 -0.44681 0.02691 -0.56013 0.00694 -0.63691 C 0.00469 -0.66235 0.00521 -0.69519 -0.0007 -0.71901 C -0.00399 -0.74977 -0.00382 -0.78006 -0.00382 -0.81105 " pathEditMode="relative" ptsTypes="fffff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07979 C 0.02726 -0.12489 0.02744 -0.16975 0.0283 -0.21485 C 0.02865 -0.23497 0.03369 -0.25625 0.03594 -0.27637 C 0.03751 -0.29094 0.03751 -0.31152 0.04376 -0.32354 C 0.04983 -0.35569 0.04636 -0.38922 0.05139 -0.42183 C 0.05539 -0.47456 0.0533 -0.48983 0.05139 -0.56129 C 0.04983 -0.61494 0.05157 -0.67438 0.03594 -0.72526 C 0.03143 -0.75648 0.03143 -0.78539 0.03143 -0.81753 " pathEditMode="relative" ptsTypes="fffffff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08368.jpg"/>
          <p:cNvPicPr>
            <a:picLocks noChangeAspect="1"/>
          </p:cNvPicPr>
          <p:nvPr/>
        </p:nvPicPr>
        <p:blipFill>
          <a:blip r:embed="rId2"/>
          <a:srcRect b="4506"/>
          <a:stretch>
            <a:fillRect/>
          </a:stretch>
        </p:blipFill>
        <p:spPr>
          <a:xfrm>
            <a:off x="0" y="-45720"/>
            <a:ext cx="9144000" cy="5260670"/>
          </a:xfrm>
          <a:prstGeom prst="rect">
            <a:avLst/>
          </a:prstGeom>
        </p:spPr>
      </p:pic>
      <p:pic>
        <p:nvPicPr>
          <p:cNvPr id="3" name="стол" descr="8233c544a68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429000"/>
            <a:ext cx="6000792" cy="2071702"/>
          </a:xfrm>
          <a:prstGeom prst="rect">
            <a:avLst/>
          </a:prstGeom>
        </p:spPr>
      </p:pic>
      <p:pic>
        <p:nvPicPr>
          <p:cNvPr id="4" name="фрукты" descr="kosar-gyumolc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572140"/>
            <a:ext cx="1061338" cy="928670"/>
          </a:xfrm>
          <a:prstGeom prst="rect">
            <a:avLst/>
          </a:prstGeom>
        </p:spPr>
      </p:pic>
      <p:pic>
        <p:nvPicPr>
          <p:cNvPr id="5" name="сахар" descr="сахар"/>
          <p:cNvPicPr>
            <a:picLocks noChangeAspect="1" noChangeArrowheads="1"/>
          </p:cNvPicPr>
          <p:nvPr/>
        </p:nvPicPr>
        <p:blipFill>
          <a:blip r:embed="rId5" cstate="print"/>
          <a:srcRect t="11348" b="9219"/>
          <a:stretch>
            <a:fillRect/>
          </a:stretch>
        </p:blipFill>
        <p:spPr bwMode="auto">
          <a:xfrm>
            <a:off x="1713607" y="5713916"/>
            <a:ext cx="1143000" cy="881063"/>
          </a:xfrm>
          <a:prstGeom prst="rect">
            <a:avLst/>
          </a:prstGeom>
          <a:noFill/>
        </p:spPr>
      </p:pic>
      <p:pic>
        <p:nvPicPr>
          <p:cNvPr id="7" name="баранки" descr="2c641e6baf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7D3"/>
              </a:clrFrom>
              <a:clrTo>
                <a:srgbClr val="FFF7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5786454"/>
            <a:ext cx="1214446" cy="808821"/>
          </a:xfrm>
          <a:prstGeom prst="rect">
            <a:avLst/>
          </a:prstGeom>
        </p:spPr>
      </p:pic>
      <p:pic>
        <p:nvPicPr>
          <p:cNvPr id="8" name="пирожное" descr="korzinka_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5429264"/>
            <a:ext cx="1081074" cy="1081074"/>
          </a:xfrm>
          <a:prstGeom prst="rect">
            <a:avLst/>
          </a:prstGeom>
        </p:spPr>
      </p:pic>
      <p:pic>
        <p:nvPicPr>
          <p:cNvPr id="9" name="пирог" descr="StrawberryPi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5715016"/>
            <a:ext cx="1143008" cy="802578"/>
          </a:xfrm>
          <a:prstGeom prst="rect">
            <a:avLst/>
          </a:prstGeom>
        </p:spPr>
      </p:pic>
      <p:pic>
        <p:nvPicPr>
          <p:cNvPr id="10" name="мороженое" descr="1276616149_b4b69a52ba68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5357826"/>
            <a:ext cx="642942" cy="945503"/>
          </a:xfrm>
          <a:prstGeom prst="rect">
            <a:avLst/>
          </a:prstGeom>
        </p:spPr>
      </p:pic>
      <p:sp>
        <p:nvSpPr>
          <p:cNvPr id="13" name="Стрелка влево 12">
            <a:hlinkClick r:id="rId10" action="ppaction://hlinksldjump"/>
          </p:cNvPr>
          <p:cNvSpPr/>
          <p:nvPr/>
        </p:nvSpPr>
        <p:spPr>
          <a:xfrm>
            <a:off x="7929586" y="62150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пух" descr="8e5f062e9750688c028aaa3058da9ec4_L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1928802"/>
            <a:ext cx="328611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7193 C 0.02048 -0.09551 0.02344 -0.09551 0.03368 -0.11494 C 0.03698 -0.12142 0.03906 -0.12951 0.04288 -0.13529 C 0.04722 -0.14177 0.05226 -0.14755 0.05677 -0.15379 C 0.06337 -0.16281 0.06215 -0.16513 0.06597 -0.17438 C 0.06962 -0.18317 0.07604 -0.19172 0.08142 -0.19889 C 0.08472 -0.2123 0.08038 -0.19774 0.0875 -0.21115 C 0.09236 -0.22017 0.09531 -0.22757 0.10139 -0.23566 C 0.10677 -0.2537 0.1191 -0.2655 0.12917 -0.27891 C 0.13264 -0.28354 0.13559 -0.29047 0.13993 -0.29325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1618 C 0.02639 -0.0289 0.02049 -0.03237 0.01233 -0.03885 C 0.0026 -0.04671 -0.00694 -0.05388 -0.01684 -0.06128 C -0.03663 -0.07608 -0.00486 -0.05319 -0.02622 -0.07146 C -0.03004 -0.07469 -0.03438 -0.07701 -0.03837 -0.07978 C -0.04462 -0.08395 -0.04879 -0.0932 -0.05538 -0.0962 C -0.05694 -0.0969 -0.05851 -0.09759 -0.06007 -0.09828 C -0.07031 -0.11193 -0.08403 -0.12025 -0.09688 -0.12881 C -0.1059 -0.13482 -0.11181 -0.14407 -0.12153 -0.14731 C -0.12778 -0.1598 -0.13767 -0.1635 -0.14618 -0.17206 C -0.15625 -0.18223 -0.16372 -0.19518 -0.17535 -0.20259 C -0.18247 -0.21207 -0.19045 -0.21692 -0.2 -0.22109 C -0.2066 -0.22687 -0.21424 -0.22964 -0.22153 -0.23334 C -0.22986 -0.24444 -0.22205 -0.23658 -0.23698 -0.24167 C -0.25104 -0.24653 -0.26285 -0.25786 -0.27691 -0.26202 C -0.2842 -0.2685 -0.29358 -0.26827 -0.3 -0.27636 " pathEditMode="relative" rAng="0" ptsTypes="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5 -0.06938 C -0.01598 -0.08279 -0.01685 -0.07585 -0.02673 -0.08557 C -0.02847 -0.08718 -0.02952 -0.08996 -0.03125 -0.09181 C -0.0342 -0.09482 -0.03732 -0.09713 -0.04045 -0.0999 C -0.04201 -0.10129 -0.04513 -0.10407 -0.04513 -0.10407 C -0.05277 -0.1191 -0.04253 -0.0999 -0.05434 -0.11841 C -0.06579 -0.13644 -0.07395 -0.15495 -0.08663 -0.17183 C -0.08923 -0.1753 -0.09079 -0.17992 -0.09288 -0.18409 C -0.096 -0.1901 -0.10035 -0.19472 -0.10365 -0.20051 C -0.11233 -0.21577 -0.12379 -0.23265 -0.13594 -0.24352 C -0.14723 -0.26919 -0.16667 -0.28168 -0.18507 -0.29671 C -0.19341 -0.30342 -0.19966 -0.31313 -0.20973 -0.31313 " pathEditMode="relative" ptsTypes="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8881 C -0.00538 -0.11309 -0.00069 -0.09066 -0.0099 -0.10916 C -0.01146 -0.11217 -0.01163 -0.11633 -0.01302 -0.11957 C -0.01823 -0.1316 -0.01927 -0.13229 -0.02535 -0.13992 C -0.03021 -0.15357 -0.02674 -0.14617 -0.03767 -0.1605 C -0.05608 -0.18456 -0.0375 -0.16374 -0.04531 -0.17901 C -0.04844 -0.18502 -0.05365 -0.19219 -0.05764 -0.19728 C -0.06094 -0.20606 -0.06406 -0.21046 -0.0684 -0.21786 C -0.07066 -0.22179 -0.07326 -0.22549 -0.07448 -0.23012 C -0.075 -0.2322 -0.07517 -0.23451 -0.07604 -0.23636 C -0.07726 -0.23867 -0.07934 -0.24006 -0.08073 -0.24237 C -0.0842 -0.24815 -0.08594 -0.25556 -0.08993 -0.26087 C -0.09514 -0.26781 -0.09653 -0.27383 -0.10069 -0.28146 C -0.10191 -0.28377 -0.10538 -0.28747 -0.10538 -0.28747 " pathEditMode="relative" ptsTypes="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-0.06568 C 0.00504 -0.07562 0.00539 -0.08534 0.00087 -0.09459 C -0.00017 -0.10361 -0.00138 -0.11656 -0.00364 -0.12511 C -0.00416 -0.12743 -0.0059 -0.12904 -0.00677 -0.13136 C -0.00902 -0.1376 -0.00972 -0.14523 -0.01128 -0.15194 C -0.01614 -0.20837 -0.01909 -0.26688 -0.01909 -0.324 " pathEditMode="relative" ptsTypes="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7863 C 0.00764 -0.10453 0.00781 -0.13066 0.00868 -0.15657 C 0.0092 -0.16882 0.01267 -0.16327 0.01632 -0.17715 C 0.01927 -0.18825 0.02378 -0.19866 0.02708 -0.20976 C 0.02882 -0.22595 0.03073 -0.24075 0.03177 -0.25694 C 0.03281 -0.27382 0.03246 -0.28515 0.03628 -0.29995 C 0.03802 -0.32053 0.03784 -0.31221 0.03784 -0.3247 " pathEditMode="relative" ptsTypes="ffffff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x_ce31a6f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222" y="1643050"/>
            <a:ext cx="3540219" cy="3786190"/>
          </a:xfrm>
          <a:prstGeom prst="rect">
            <a:avLst/>
          </a:prstGeom>
        </p:spPr>
      </p:pic>
      <p:pic>
        <p:nvPicPr>
          <p:cNvPr id="5" name="шар1" descr="D:\Картинки\Игрушки\Шар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5444833" y="4134904"/>
            <a:ext cx="1295491" cy="17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шар2" descr="D:\Картинки\Игрушки\Шар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143380"/>
            <a:ext cx="1391555" cy="18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шар3" descr="D:\Картинки\Игрушки\Шар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1474821" cy="19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шар4" descr="D:\Картинки\Игрушки\Шар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143380"/>
            <a:ext cx="1326425" cy="1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Шар 2" descr="D:\Картинки\Игрушки\Шар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1251188" cy="16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La6qi18Z8LwgnZdsAr1qy1GwCw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8" name="Рисунок 17" descr="uubypnonsvkccdsreuzyo.png"/>
          <p:cNvPicPr>
            <a:picLocks noChangeAspect="1"/>
          </p:cNvPicPr>
          <p:nvPr/>
        </p:nvPicPr>
        <p:blipFill>
          <a:blip r:embed="rId9"/>
          <a:srcRect b="12306"/>
          <a:stretch>
            <a:fillRect/>
          </a:stretch>
        </p:blipFill>
        <p:spPr>
          <a:xfrm>
            <a:off x="0" y="3429000"/>
            <a:ext cx="2071670" cy="3000396"/>
          </a:xfrm>
          <a:prstGeom prst="rect">
            <a:avLst/>
          </a:prstGeom>
        </p:spPr>
      </p:pic>
      <p:pic>
        <p:nvPicPr>
          <p:cNvPr id="12" name="Рисунок 11" descr="82255490_glinyanuyy_gorshok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4786322"/>
            <a:ext cx="307183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347 -0.5872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3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347 -0.5872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3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347 -0.58727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37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506E-6 L -0.00347 -0.5871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347 -0.58727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37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ubypnonsvkccdsreuzyo.png"/>
          <p:cNvPicPr>
            <a:picLocks noChangeAspect="1"/>
          </p:cNvPicPr>
          <p:nvPr/>
        </p:nvPicPr>
        <p:blipFill>
          <a:blip r:embed="rId3"/>
          <a:srcRect b="11883"/>
          <a:stretch>
            <a:fillRect/>
          </a:stretch>
        </p:blipFill>
        <p:spPr>
          <a:xfrm>
            <a:off x="92596" y="5237050"/>
            <a:ext cx="1264693" cy="1620950"/>
          </a:xfrm>
          <a:prstGeom prst="rect">
            <a:avLst/>
          </a:prstGeom>
        </p:spPr>
      </p:pic>
      <p:pic>
        <p:nvPicPr>
          <p:cNvPr id="5" name="Рисунок 4" descr="vinn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6710" y="5000636"/>
            <a:ext cx="1357290" cy="1857364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1069145" y="4473526"/>
            <a:ext cx="7146387" cy="2264899"/>
          </a:xfrm>
          <a:custGeom>
            <a:avLst/>
            <a:gdLst>
              <a:gd name="connsiteX0" fmla="*/ 0 w 7146387"/>
              <a:gd name="connsiteY0" fmla="*/ 1645920 h 2264899"/>
              <a:gd name="connsiteX1" fmla="*/ 84406 w 7146387"/>
              <a:gd name="connsiteY1" fmla="*/ 1589649 h 2264899"/>
              <a:gd name="connsiteX2" fmla="*/ 126609 w 7146387"/>
              <a:gd name="connsiteY2" fmla="*/ 1561514 h 2264899"/>
              <a:gd name="connsiteX3" fmla="*/ 168812 w 7146387"/>
              <a:gd name="connsiteY3" fmla="*/ 1519311 h 2264899"/>
              <a:gd name="connsiteX4" fmla="*/ 211015 w 7146387"/>
              <a:gd name="connsiteY4" fmla="*/ 1491176 h 2264899"/>
              <a:gd name="connsiteX5" fmla="*/ 309489 w 7146387"/>
              <a:gd name="connsiteY5" fmla="*/ 1434905 h 2264899"/>
              <a:gd name="connsiteX6" fmla="*/ 365760 w 7146387"/>
              <a:gd name="connsiteY6" fmla="*/ 1378634 h 2264899"/>
              <a:gd name="connsiteX7" fmla="*/ 450166 w 7146387"/>
              <a:gd name="connsiteY7" fmla="*/ 1364566 h 2264899"/>
              <a:gd name="connsiteX8" fmla="*/ 520504 w 7146387"/>
              <a:gd name="connsiteY8" fmla="*/ 1336431 h 2264899"/>
              <a:gd name="connsiteX9" fmla="*/ 548640 w 7146387"/>
              <a:gd name="connsiteY9" fmla="*/ 1308296 h 2264899"/>
              <a:gd name="connsiteX10" fmla="*/ 661181 w 7146387"/>
              <a:gd name="connsiteY10" fmla="*/ 1266092 h 2264899"/>
              <a:gd name="connsiteX11" fmla="*/ 829993 w 7146387"/>
              <a:gd name="connsiteY11" fmla="*/ 1223889 h 2264899"/>
              <a:gd name="connsiteX12" fmla="*/ 886264 w 7146387"/>
              <a:gd name="connsiteY12" fmla="*/ 1209822 h 2264899"/>
              <a:gd name="connsiteX13" fmla="*/ 1111347 w 7146387"/>
              <a:gd name="connsiteY13" fmla="*/ 1167619 h 2264899"/>
              <a:gd name="connsiteX14" fmla="*/ 2067950 w 7146387"/>
              <a:gd name="connsiteY14" fmla="*/ 1181686 h 2264899"/>
              <a:gd name="connsiteX15" fmla="*/ 2208627 w 7146387"/>
              <a:gd name="connsiteY15" fmla="*/ 1209822 h 2264899"/>
              <a:gd name="connsiteX16" fmla="*/ 2278966 w 7146387"/>
              <a:gd name="connsiteY16" fmla="*/ 1237957 h 2264899"/>
              <a:gd name="connsiteX17" fmla="*/ 2419643 w 7146387"/>
              <a:gd name="connsiteY17" fmla="*/ 1266092 h 2264899"/>
              <a:gd name="connsiteX18" fmla="*/ 2461846 w 7146387"/>
              <a:gd name="connsiteY18" fmla="*/ 1280160 h 2264899"/>
              <a:gd name="connsiteX19" fmla="*/ 2532184 w 7146387"/>
              <a:gd name="connsiteY19" fmla="*/ 1308296 h 2264899"/>
              <a:gd name="connsiteX20" fmla="*/ 2686929 w 7146387"/>
              <a:gd name="connsiteY20" fmla="*/ 1350499 h 2264899"/>
              <a:gd name="connsiteX21" fmla="*/ 2743200 w 7146387"/>
              <a:gd name="connsiteY21" fmla="*/ 1378634 h 2264899"/>
              <a:gd name="connsiteX22" fmla="*/ 2799470 w 7146387"/>
              <a:gd name="connsiteY22" fmla="*/ 1392702 h 2264899"/>
              <a:gd name="connsiteX23" fmla="*/ 2841673 w 7146387"/>
              <a:gd name="connsiteY23" fmla="*/ 1406769 h 2264899"/>
              <a:gd name="connsiteX24" fmla="*/ 2926080 w 7146387"/>
              <a:gd name="connsiteY24" fmla="*/ 1463040 h 2264899"/>
              <a:gd name="connsiteX25" fmla="*/ 2954215 w 7146387"/>
              <a:gd name="connsiteY25" fmla="*/ 1491176 h 2264899"/>
              <a:gd name="connsiteX26" fmla="*/ 2996418 w 7146387"/>
              <a:gd name="connsiteY26" fmla="*/ 1505243 h 2264899"/>
              <a:gd name="connsiteX27" fmla="*/ 3080824 w 7146387"/>
              <a:gd name="connsiteY27" fmla="*/ 1617785 h 2264899"/>
              <a:gd name="connsiteX28" fmla="*/ 3094892 w 7146387"/>
              <a:gd name="connsiteY28" fmla="*/ 1659988 h 2264899"/>
              <a:gd name="connsiteX29" fmla="*/ 3038621 w 7146387"/>
              <a:gd name="connsiteY29" fmla="*/ 2025748 h 2264899"/>
              <a:gd name="connsiteX30" fmla="*/ 2996418 w 7146387"/>
              <a:gd name="connsiteY30" fmla="*/ 2053883 h 2264899"/>
              <a:gd name="connsiteX31" fmla="*/ 2968283 w 7146387"/>
              <a:gd name="connsiteY31" fmla="*/ 2096086 h 2264899"/>
              <a:gd name="connsiteX32" fmla="*/ 2827606 w 7146387"/>
              <a:gd name="connsiteY32" fmla="*/ 2180492 h 2264899"/>
              <a:gd name="connsiteX33" fmla="*/ 2757267 w 7146387"/>
              <a:gd name="connsiteY33" fmla="*/ 2194560 h 2264899"/>
              <a:gd name="connsiteX34" fmla="*/ 2630658 w 7146387"/>
              <a:gd name="connsiteY34" fmla="*/ 2236763 h 2264899"/>
              <a:gd name="connsiteX35" fmla="*/ 2475913 w 7146387"/>
              <a:gd name="connsiteY35" fmla="*/ 2264899 h 2264899"/>
              <a:gd name="connsiteX36" fmla="*/ 1885070 w 7146387"/>
              <a:gd name="connsiteY36" fmla="*/ 2250831 h 2264899"/>
              <a:gd name="connsiteX37" fmla="*/ 1842867 w 7146387"/>
              <a:gd name="connsiteY37" fmla="*/ 2236763 h 2264899"/>
              <a:gd name="connsiteX38" fmla="*/ 1786597 w 7146387"/>
              <a:gd name="connsiteY38" fmla="*/ 2208628 h 2264899"/>
              <a:gd name="connsiteX39" fmla="*/ 1730326 w 7146387"/>
              <a:gd name="connsiteY39" fmla="*/ 2138289 h 2264899"/>
              <a:gd name="connsiteX40" fmla="*/ 1744393 w 7146387"/>
              <a:gd name="connsiteY40" fmla="*/ 1659988 h 2264899"/>
              <a:gd name="connsiteX41" fmla="*/ 1758461 w 7146387"/>
              <a:gd name="connsiteY41" fmla="*/ 1589649 h 2264899"/>
              <a:gd name="connsiteX42" fmla="*/ 1800664 w 7146387"/>
              <a:gd name="connsiteY42" fmla="*/ 1533379 h 2264899"/>
              <a:gd name="connsiteX43" fmla="*/ 1828800 w 7146387"/>
              <a:gd name="connsiteY43" fmla="*/ 1448972 h 2264899"/>
              <a:gd name="connsiteX44" fmla="*/ 1842867 w 7146387"/>
              <a:gd name="connsiteY44" fmla="*/ 1392702 h 2264899"/>
              <a:gd name="connsiteX45" fmla="*/ 1871003 w 7146387"/>
              <a:gd name="connsiteY45" fmla="*/ 1364566 h 2264899"/>
              <a:gd name="connsiteX46" fmla="*/ 1885070 w 7146387"/>
              <a:gd name="connsiteY46" fmla="*/ 1322363 h 2264899"/>
              <a:gd name="connsiteX47" fmla="*/ 1941341 w 7146387"/>
              <a:gd name="connsiteY47" fmla="*/ 1223889 h 2264899"/>
              <a:gd name="connsiteX48" fmla="*/ 1969477 w 7146387"/>
              <a:gd name="connsiteY48" fmla="*/ 1195754 h 2264899"/>
              <a:gd name="connsiteX49" fmla="*/ 2011680 w 7146387"/>
              <a:gd name="connsiteY49" fmla="*/ 1139483 h 2264899"/>
              <a:gd name="connsiteX50" fmla="*/ 2082018 w 7146387"/>
              <a:gd name="connsiteY50" fmla="*/ 1083212 h 2264899"/>
              <a:gd name="connsiteX51" fmla="*/ 2124221 w 7146387"/>
              <a:gd name="connsiteY51" fmla="*/ 1026942 h 2264899"/>
              <a:gd name="connsiteX52" fmla="*/ 2180492 w 7146387"/>
              <a:gd name="connsiteY52" fmla="*/ 956603 h 2264899"/>
              <a:gd name="connsiteX53" fmla="*/ 2264898 w 7146387"/>
              <a:gd name="connsiteY53" fmla="*/ 900332 h 2264899"/>
              <a:gd name="connsiteX54" fmla="*/ 2363372 w 7146387"/>
              <a:gd name="connsiteY54" fmla="*/ 801859 h 2264899"/>
              <a:gd name="connsiteX55" fmla="*/ 2391507 w 7146387"/>
              <a:gd name="connsiteY55" fmla="*/ 773723 h 2264899"/>
              <a:gd name="connsiteX56" fmla="*/ 2447778 w 7146387"/>
              <a:gd name="connsiteY56" fmla="*/ 745588 h 2264899"/>
              <a:gd name="connsiteX57" fmla="*/ 2532184 w 7146387"/>
              <a:gd name="connsiteY57" fmla="*/ 689317 h 2264899"/>
              <a:gd name="connsiteX58" fmla="*/ 2630658 w 7146387"/>
              <a:gd name="connsiteY58" fmla="*/ 590843 h 2264899"/>
              <a:gd name="connsiteX59" fmla="*/ 2686929 w 7146387"/>
              <a:gd name="connsiteY59" fmla="*/ 534572 h 2264899"/>
              <a:gd name="connsiteX60" fmla="*/ 2743200 w 7146387"/>
              <a:gd name="connsiteY60" fmla="*/ 492369 h 2264899"/>
              <a:gd name="connsiteX61" fmla="*/ 2827606 w 7146387"/>
              <a:gd name="connsiteY61" fmla="*/ 407963 h 2264899"/>
              <a:gd name="connsiteX62" fmla="*/ 2926080 w 7146387"/>
              <a:gd name="connsiteY62" fmla="*/ 309489 h 2264899"/>
              <a:gd name="connsiteX63" fmla="*/ 2982350 w 7146387"/>
              <a:gd name="connsiteY63" fmla="*/ 253219 h 2264899"/>
              <a:gd name="connsiteX64" fmla="*/ 3108960 w 7146387"/>
              <a:gd name="connsiteY64" fmla="*/ 211016 h 2264899"/>
              <a:gd name="connsiteX65" fmla="*/ 3151163 w 7146387"/>
              <a:gd name="connsiteY65" fmla="*/ 182880 h 2264899"/>
              <a:gd name="connsiteX66" fmla="*/ 3207433 w 7146387"/>
              <a:gd name="connsiteY66" fmla="*/ 168812 h 2264899"/>
              <a:gd name="connsiteX67" fmla="*/ 3277772 w 7146387"/>
              <a:gd name="connsiteY67" fmla="*/ 140677 h 2264899"/>
              <a:gd name="connsiteX68" fmla="*/ 3404381 w 7146387"/>
              <a:gd name="connsiteY68" fmla="*/ 98474 h 2264899"/>
              <a:gd name="connsiteX69" fmla="*/ 3488787 w 7146387"/>
              <a:gd name="connsiteY69" fmla="*/ 70339 h 2264899"/>
              <a:gd name="connsiteX70" fmla="*/ 3615397 w 7146387"/>
              <a:gd name="connsiteY70" fmla="*/ 42203 h 2264899"/>
              <a:gd name="connsiteX71" fmla="*/ 3868615 w 7146387"/>
              <a:gd name="connsiteY71" fmla="*/ 14068 h 2264899"/>
              <a:gd name="connsiteX72" fmla="*/ 4009292 w 7146387"/>
              <a:gd name="connsiteY72" fmla="*/ 0 h 2264899"/>
              <a:gd name="connsiteX73" fmla="*/ 4501661 w 7146387"/>
              <a:gd name="connsiteY73" fmla="*/ 14068 h 2264899"/>
              <a:gd name="connsiteX74" fmla="*/ 4557932 w 7146387"/>
              <a:gd name="connsiteY74" fmla="*/ 42203 h 2264899"/>
              <a:gd name="connsiteX75" fmla="*/ 4614203 w 7146387"/>
              <a:gd name="connsiteY75" fmla="*/ 56271 h 2264899"/>
              <a:gd name="connsiteX76" fmla="*/ 4698609 w 7146387"/>
              <a:gd name="connsiteY76" fmla="*/ 84406 h 2264899"/>
              <a:gd name="connsiteX77" fmla="*/ 4754880 w 7146387"/>
              <a:gd name="connsiteY77" fmla="*/ 126609 h 2264899"/>
              <a:gd name="connsiteX78" fmla="*/ 4783015 w 7146387"/>
              <a:gd name="connsiteY78" fmla="*/ 154745 h 2264899"/>
              <a:gd name="connsiteX79" fmla="*/ 4853353 w 7146387"/>
              <a:gd name="connsiteY79" fmla="*/ 211016 h 2264899"/>
              <a:gd name="connsiteX80" fmla="*/ 4881489 w 7146387"/>
              <a:gd name="connsiteY80" fmla="*/ 267286 h 2264899"/>
              <a:gd name="connsiteX81" fmla="*/ 4937760 w 7146387"/>
              <a:gd name="connsiteY81" fmla="*/ 323557 h 2264899"/>
              <a:gd name="connsiteX82" fmla="*/ 5036233 w 7146387"/>
              <a:gd name="connsiteY82" fmla="*/ 450166 h 2264899"/>
              <a:gd name="connsiteX83" fmla="*/ 5064369 w 7146387"/>
              <a:gd name="connsiteY83" fmla="*/ 506437 h 2264899"/>
              <a:gd name="connsiteX84" fmla="*/ 5078437 w 7146387"/>
              <a:gd name="connsiteY84" fmla="*/ 562708 h 2264899"/>
              <a:gd name="connsiteX85" fmla="*/ 5176910 w 7146387"/>
              <a:gd name="connsiteY85" fmla="*/ 731520 h 2264899"/>
              <a:gd name="connsiteX86" fmla="*/ 5205046 w 7146387"/>
              <a:gd name="connsiteY86" fmla="*/ 858129 h 2264899"/>
              <a:gd name="connsiteX87" fmla="*/ 5219113 w 7146387"/>
              <a:gd name="connsiteY87" fmla="*/ 914400 h 2264899"/>
              <a:gd name="connsiteX88" fmla="*/ 5233181 w 7146387"/>
              <a:gd name="connsiteY88" fmla="*/ 984739 h 2264899"/>
              <a:gd name="connsiteX89" fmla="*/ 5247249 w 7146387"/>
              <a:gd name="connsiteY89" fmla="*/ 1026942 h 2264899"/>
              <a:gd name="connsiteX90" fmla="*/ 5275384 w 7146387"/>
              <a:gd name="connsiteY90" fmla="*/ 1125416 h 2264899"/>
              <a:gd name="connsiteX91" fmla="*/ 5247249 w 7146387"/>
              <a:gd name="connsiteY91" fmla="*/ 1491176 h 2264899"/>
              <a:gd name="connsiteX92" fmla="*/ 5219113 w 7146387"/>
              <a:gd name="connsiteY92" fmla="*/ 1603717 h 2264899"/>
              <a:gd name="connsiteX93" fmla="*/ 5205046 w 7146387"/>
              <a:gd name="connsiteY93" fmla="*/ 1659988 h 2264899"/>
              <a:gd name="connsiteX94" fmla="*/ 5106572 w 7146387"/>
              <a:gd name="connsiteY94" fmla="*/ 1744394 h 2264899"/>
              <a:gd name="connsiteX95" fmla="*/ 5050301 w 7146387"/>
              <a:gd name="connsiteY95" fmla="*/ 1758462 h 2264899"/>
              <a:gd name="connsiteX96" fmla="*/ 5008098 w 7146387"/>
              <a:gd name="connsiteY96" fmla="*/ 1772529 h 2264899"/>
              <a:gd name="connsiteX97" fmla="*/ 4979963 w 7146387"/>
              <a:gd name="connsiteY97" fmla="*/ 1800665 h 2264899"/>
              <a:gd name="connsiteX98" fmla="*/ 4937760 w 7146387"/>
              <a:gd name="connsiteY98" fmla="*/ 1814732 h 2264899"/>
              <a:gd name="connsiteX99" fmla="*/ 4881489 w 7146387"/>
              <a:gd name="connsiteY99" fmla="*/ 1828800 h 2264899"/>
              <a:gd name="connsiteX100" fmla="*/ 4811150 w 7146387"/>
              <a:gd name="connsiteY100" fmla="*/ 1842868 h 2264899"/>
              <a:gd name="connsiteX101" fmla="*/ 4726744 w 7146387"/>
              <a:gd name="connsiteY101" fmla="*/ 1871003 h 2264899"/>
              <a:gd name="connsiteX102" fmla="*/ 4557932 w 7146387"/>
              <a:gd name="connsiteY102" fmla="*/ 1899139 h 2264899"/>
              <a:gd name="connsiteX103" fmla="*/ 4332849 w 7146387"/>
              <a:gd name="connsiteY103" fmla="*/ 1941342 h 2264899"/>
              <a:gd name="connsiteX104" fmla="*/ 4093698 w 7146387"/>
              <a:gd name="connsiteY104" fmla="*/ 1913206 h 2264899"/>
              <a:gd name="connsiteX105" fmla="*/ 3981157 w 7146387"/>
              <a:gd name="connsiteY105" fmla="*/ 1842868 h 2264899"/>
              <a:gd name="connsiteX106" fmla="*/ 3938953 w 7146387"/>
              <a:gd name="connsiteY106" fmla="*/ 1828800 h 2264899"/>
              <a:gd name="connsiteX107" fmla="*/ 3896750 w 7146387"/>
              <a:gd name="connsiteY107" fmla="*/ 1786597 h 2264899"/>
              <a:gd name="connsiteX108" fmla="*/ 3882683 w 7146387"/>
              <a:gd name="connsiteY108" fmla="*/ 1744394 h 2264899"/>
              <a:gd name="connsiteX109" fmla="*/ 3840480 w 7146387"/>
              <a:gd name="connsiteY109" fmla="*/ 1716259 h 2264899"/>
              <a:gd name="connsiteX110" fmla="*/ 3826412 w 7146387"/>
              <a:gd name="connsiteY110" fmla="*/ 1617785 h 2264899"/>
              <a:gd name="connsiteX111" fmla="*/ 3840480 w 7146387"/>
              <a:gd name="connsiteY111" fmla="*/ 1477108 h 2264899"/>
              <a:gd name="connsiteX112" fmla="*/ 3924886 w 7146387"/>
              <a:gd name="connsiteY112" fmla="*/ 1308296 h 2264899"/>
              <a:gd name="connsiteX113" fmla="*/ 3953021 w 7146387"/>
              <a:gd name="connsiteY113" fmla="*/ 1280160 h 2264899"/>
              <a:gd name="connsiteX114" fmla="*/ 3967089 w 7146387"/>
              <a:gd name="connsiteY114" fmla="*/ 1237957 h 2264899"/>
              <a:gd name="connsiteX115" fmla="*/ 4121833 w 7146387"/>
              <a:gd name="connsiteY115" fmla="*/ 1097280 h 2264899"/>
              <a:gd name="connsiteX116" fmla="*/ 4149969 w 7146387"/>
              <a:gd name="connsiteY116" fmla="*/ 1069145 h 2264899"/>
              <a:gd name="connsiteX117" fmla="*/ 4206240 w 7146387"/>
              <a:gd name="connsiteY117" fmla="*/ 1055077 h 2264899"/>
              <a:gd name="connsiteX118" fmla="*/ 4318781 w 7146387"/>
              <a:gd name="connsiteY118" fmla="*/ 1012874 h 2264899"/>
              <a:gd name="connsiteX119" fmla="*/ 4389120 w 7146387"/>
              <a:gd name="connsiteY119" fmla="*/ 984739 h 2264899"/>
              <a:gd name="connsiteX120" fmla="*/ 4543864 w 7146387"/>
              <a:gd name="connsiteY120" fmla="*/ 956603 h 2264899"/>
              <a:gd name="connsiteX121" fmla="*/ 4600135 w 7146387"/>
              <a:gd name="connsiteY121" fmla="*/ 942536 h 2264899"/>
              <a:gd name="connsiteX122" fmla="*/ 4768947 w 7146387"/>
              <a:gd name="connsiteY122" fmla="*/ 928468 h 2264899"/>
              <a:gd name="connsiteX123" fmla="*/ 5331655 w 7146387"/>
              <a:gd name="connsiteY123" fmla="*/ 928468 h 2264899"/>
              <a:gd name="connsiteX124" fmla="*/ 5444197 w 7146387"/>
              <a:gd name="connsiteY124" fmla="*/ 956603 h 2264899"/>
              <a:gd name="connsiteX125" fmla="*/ 5500467 w 7146387"/>
              <a:gd name="connsiteY125" fmla="*/ 984739 h 2264899"/>
              <a:gd name="connsiteX126" fmla="*/ 5556738 w 7146387"/>
              <a:gd name="connsiteY126" fmla="*/ 998806 h 2264899"/>
              <a:gd name="connsiteX127" fmla="*/ 5584873 w 7146387"/>
              <a:gd name="connsiteY127" fmla="*/ 1026942 h 2264899"/>
              <a:gd name="connsiteX128" fmla="*/ 5641144 w 7146387"/>
              <a:gd name="connsiteY128" fmla="*/ 1055077 h 2264899"/>
              <a:gd name="connsiteX129" fmla="*/ 5725550 w 7146387"/>
              <a:gd name="connsiteY129" fmla="*/ 1125416 h 2264899"/>
              <a:gd name="connsiteX130" fmla="*/ 5809957 w 7146387"/>
              <a:gd name="connsiteY130" fmla="*/ 1195754 h 2264899"/>
              <a:gd name="connsiteX131" fmla="*/ 5894363 w 7146387"/>
              <a:gd name="connsiteY131" fmla="*/ 1308296 h 2264899"/>
              <a:gd name="connsiteX132" fmla="*/ 5922498 w 7146387"/>
              <a:gd name="connsiteY132" fmla="*/ 1378634 h 2264899"/>
              <a:gd name="connsiteX133" fmla="*/ 5992837 w 7146387"/>
              <a:gd name="connsiteY133" fmla="*/ 1448972 h 2264899"/>
              <a:gd name="connsiteX134" fmla="*/ 6020972 w 7146387"/>
              <a:gd name="connsiteY134" fmla="*/ 1477108 h 2264899"/>
              <a:gd name="connsiteX135" fmla="*/ 6049107 w 7146387"/>
              <a:gd name="connsiteY135" fmla="*/ 1519311 h 2264899"/>
              <a:gd name="connsiteX136" fmla="*/ 6119446 w 7146387"/>
              <a:gd name="connsiteY136" fmla="*/ 1589649 h 2264899"/>
              <a:gd name="connsiteX137" fmla="*/ 6175717 w 7146387"/>
              <a:gd name="connsiteY137" fmla="*/ 1645920 h 2264899"/>
              <a:gd name="connsiteX138" fmla="*/ 6260123 w 7146387"/>
              <a:gd name="connsiteY138" fmla="*/ 1730326 h 2264899"/>
              <a:gd name="connsiteX139" fmla="*/ 6344529 w 7146387"/>
              <a:gd name="connsiteY139" fmla="*/ 1800665 h 2264899"/>
              <a:gd name="connsiteX140" fmla="*/ 6386732 w 7146387"/>
              <a:gd name="connsiteY140" fmla="*/ 1814732 h 2264899"/>
              <a:gd name="connsiteX141" fmla="*/ 6471138 w 7146387"/>
              <a:gd name="connsiteY141" fmla="*/ 1871003 h 2264899"/>
              <a:gd name="connsiteX142" fmla="*/ 6513341 w 7146387"/>
              <a:gd name="connsiteY142" fmla="*/ 1885071 h 2264899"/>
              <a:gd name="connsiteX143" fmla="*/ 6611815 w 7146387"/>
              <a:gd name="connsiteY143" fmla="*/ 1913206 h 2264899"/>
              <a:gd name="connsiteX144" fmla="*/ 6724357 w 7146387"/>
              <a:gd name="connsiteY144" fmla="*/ 1969477 h 2264899"/>
              <a:gd name="connsiteX145" fmla="*/ 6766560 w 7146387"/>
              <a:gd name="connsiteY145" fmla="*/ 1983545 h 2264899"/>
              <a:gd name="connsiteX146" fmla="*/ 7076049 w 7146387"/>
              <a:gd name="connsiteY146" fmla="*/ 1955409 h 2264899"/>
              <a:gd name="connsiteX147" fmla="*/ 7118252 w 7146387"/>
              <a:gd name="connsiteY147" fmla="*/ 1927274 h 2264899"/>
              <a:gd name="connsiteX148" fmla="*/ 7146387 w 7146387"/>
              <a:gd name="connsiteY148" fmla="*/ 1913206 h 22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146387" h="2264899">
                <a:moveTo>
                  <a:pt x="0" y="1645920"/>
                </a:moveTo>
                <a:cubicBezTo>
                  <a:pt x="74168" y="1621197"/>
                  <a:pt x="14154" y="1648192"/>
                  <a:pt x="84406" y="1589649"/>
                </a:cubicBezTo>
                <a:cubicBezTo>
                  <a:pt x="97394" y="1578825"/>
                  <a:pt x="113621" y="1572338"/>
                  <a:pt x="126609" y="1561514"/>
                </a:cubicBezTo>
                <a:cubicBezTo>
                  <a:pt x="141893" y="1548778"/>
                  <a:pt x="153528" y="1532047"/>
                  <a:pt x="168812" y="1519311"/>
                </a:cubicBezTo>
                <a:cubicBezTo>
                  <a:pt x="181800" y="1508487"/>
                  <a:pt x="197257" y="1501003"/>
                  <a:pt x="211015" y="1491176"/>
                </a:cubicBezTo>
                <a:cubicBezTo>
                  <a:pt x="285538" y="1437945"/>
                  <a:pt x="241002" y="1457733"/>
                  <a:pt x="309489" y="1434905"/>
                </a:cubicBezTo>
                <a:cubicBezTo>
                  <a:pt x="328246" y="1416148"/>
                  <a:pt x="342034" y="1390497"/>
                  <a:pt x="365760" y="1378634"/>
                </a:cubicBezTo>
                <a:cubicBezTo>
                  <a:pt x="391272" y="1365878"/>
                  <a:pt x="422648" y="1372071"/>
                  <a:pt x="450166" y="1364566"/>
                </a:cubicBezTo>
                <a:cubicBezTo>
                  <a:pt x="474528" y="1357922"/>
                  <a:pt x="497058" y="1345809"/>
                  <a:pt x="520504" y="1336431"/>
                </a:cubicBezTo>
                <a:cubicBezTo>
                  <a:pt x="529883" y="1327053"/>
                  <a:pt x="537604" y="1315653"/>
                  <a:pt x="548640" y="1308296"/>
                </a:cubicBezTo>
                <a:cubicBezTo>
                  <a:pt x="595876" y="1276805"/>
                  <a:pt x="608838" y="1280367"/>
                  <a:pt x="661181" y="1266092"/>
                </a:cubicBezTo>
                <a:cubicBezTo>
                  <a:pt x="879061" y="1206670"/>
                  <a:pt x="658650" y="1261965"/>
                  <a:pt x="829993" y="1223889"/>
                </a:cubicBezTo>
                <a:cubicBezTo>
                  <a:pt x="848867" y="1219695"/>
                  <a:pt x="867305" y="1213614"/>
                  <a:pt x="886264" y="1209822"/>
                </a:cubicBezTo>
                <a:cubicBezTo>
                  <a:pt x="961117" y="1194852"/>
                  <a:pt x="1111347" y="1167619"/>
                  <a:pt x="1111347" y="1167619"/>
                </a:cubicBezTo>
                <a:lnTo>
                  <a:pt x="2067950" y="1181686"/>
                </a:lnTo>
                <a:cubicBezTo>
                  <a:pt x="2090565" y="1182297"/>
                  <a:pt x="2179495" y="1200111"/>
                  <a:pt x="2208627" y="1209822"/>
                </a:cubicBezTo>
                <a:cubicBezTo>
                  <a:pt x="2232584" y="1217808"/>
                  <a:pt x="2254566" y="1231451"/>
                  <a:pt x="2278966" y="1237957"/>
                </a:cubicBezTo>
                <a:cubicBezTo>
                  <a:pt x="2325172" y="1250278"/>
                  <a:pt x="2374276" y="1250969"/>
                  <a:pt x="2419643" y="1266092"/>
                </a:cubicBezTo>
                <a:cubicBezTo>
                  <a:pt x="2433711" y="1270781"/>
                  <a:pt x="2447962" y="1274953"/>
                  <a:pt x="2461846" y="1280160"/>
                </a:cubicBezTo>
                <a:cubicBezTo>
                  <a:pt x="2485490" y="1289027"/>
                  <a:pt x="2508048" y="1300870"/>
                  <a:pt x="2532184" y="1308296"/>
                </a:cubicBezTo>
                <a:cubicBezTo>
                  <a:pt x="2557634" y="1316127"/>
                  <a:pt x="2646957" y="1333368"/>
                  <a:pt x="2686929" y="1350499"/>
                </a:cubicBezTo>
                <a:cubicBezTo>
                  <a:pt x="2706204" y="1358760"/>
                  <a:pt x="2723564" y="1371271"/>
                  <a:pt x="2743200" y="1378634"/>
                </a:cubicBezTo>
                <a:cubicBezTo>
                  <a:pt x="2761303" y="1385423"/>
                  <a:pt x="2780880" y="1387391"/>
                  <a:pt x="2799470" y="1392702"/>
                </a:cubicBezTo>
                <a:cubicBezTo>
                  <a:pt x="2813728" y="1396776"/>
                  <a:pt x="2827605" y="1402080"/>
                  <a:pt x="2841673" y="1406769"/>
                </a:cubicBezTo>
                <a:cubicBezTo>
                  <a:pt x="2869809" y="1425526"/>
                  <a:pt x="2902170" y="1439129"/>
                  <a:pt x="2926080" y="1463040"/>
                </a:cubicBezTo>
                <a:cubicBezTo>
                  <a:pt x="2935458" y="1472419"/>
                  <a:pt x="2942842" y="1484352"/>
                  <a:pt x="2954215" y="1491176"/>
                </a:cubicBezTo>
                <a:cubicBezTo>
                  <a:pt x="2966930" y="1498805"/>
                  <a:pt x="2982350" y="1500554"/>
                  <a:pt x="2996418" y="1505243"/>
                </a:cubicBezTo>
                <a:cubicBezTo>
                  <a:pt x="3060046" y="1600685"/>
                  <a:pt x="3028779" y="1565738"/>
                  <a:pt x="3080824" y="1617785"/>
                </a:cubicBezTo>
                <a:cubicBezTo>
                  <a:pt x="3085513" y="1631853"/>
                  <a:pt x="3094892" y="1645159"/>
                  <a:pt x="3094892" y="1659988"/>
                </a:cubicBezTo>
                <a:cubicBezTo>
                  <a:pt x="3094892" y="1824831"/>
                  <a:pt x="3139350" y="1925019"/>
                  <a:pt x="3038621" y="2025748"/>
                </a:cubicBezTo>
                <a:cubicBezTo>
                  <a:pt x="3026666" y="2037703"/>
                  <a:pt x="3010486" y="2044505"/>
                  <a:pt x="2996418" y="2053883"/>
                </a:cubicBezTo>
                <a:cubicBezTo>
                  <a:pt x="2987040" y="2067951"/>
                  <a:pt x="2981007" y="2084953"/>
                  <a:pt x="2968283" y="2096086"/>
                </a:cubicBezTo>
                <a:cubicBezTo>
                  <a:pt x="2948524" y="2113375"/>
                  <a:pt x="2863208" y="2168625"/>
                  <a:pt x="2827606" y="2180492"/>
                </a:cubicBezTo>
                <a:cubicBezTo>
                  <a:pt x="2804922" y="2188053"/>
                  <a:pt x="2780258" y="2187991"/>
                  <a:pt x="2757267" y="2194560"/>
                </a:cubicBezTo>
                <a:cubicBezTo>
                  <a:pt x="2714493" y="2206781"/>
                  <a:pt x="2674539" y="2229449"/>
                  <a:pt x="2630658" y="2236763"/>
                </a:cubicBezTo>
                <a:cubicBezTo>
                  <a:pt x="2522667" y="2254762"/>
                  <a:pt x="2574222" y="2245237"/>
                  <a:pt x="2475913" y="2264899"/>
                </a:cubicBezTo>
                <a:cubicBezTo>
                  <a:pt x="2278965" y="2260210"/>
                  <a:pt x="2081879" y="2259578"/>
                  <a:pt x="1885070" y="2250831"/>
                </a:cubicBezTo>
                <a:cubicBezTo>
                  <a:pt x="1870256" y="2250173"/>
                  <a:pt x="1856497" y="2242604"/>
                  <a:pt x="1842867" y="2236763"/>
                </a:cubicBezTo>
                <a:cubicBezTo>
                  <a:pt x="1823592" y="2228502"/>
                  <a:pt x="1804046" y="2220260"/>
                  <a:pt x="1786597" y="2208628"/>
                </a:cubicBezTo>
                <a:cubicBezTo>
                  <a:pt x="1762542" y="2192591"/>
                  <a:pt x="1745377" y="2160865"/>
                  <a:pt x="1730326" y="2138289"/>
                </a:cubicBezTo>
                <a:cubicBezTo>
                  <a:pt x="1735015" y="1978855"/>
                  <a:pt x="1736224" y="1819281"/>
                  <a:pt x="1744393" y="1659988"/>
                </a:cubicBezTo>
                <a:cubicBezTo>
                  <a:pt x="1745618" y="1636109"/>
                  <a:pt x="1748750" y="1611499"/>
                  <a:pt x="1758461" y="1589649"/>
                </a:cubicBezTo>
                <a:cubicBezTo>
                  <a:pt x="1767983" y="1568224"/>
                  <a:pt x="1786596" y="1552136"/>
                  <a:pt x="1800664" y="1533379"/>
                </a:cubicBezTo>
                <a:cubicBezTo>
                  <a:pt x="1810043" y="1505243"/>
                  <a:pt x="1821607" y="1477744"/>
                  <a:pt x="1828800" y="1448972"/>
                </a:cubicBezTo>
                <a:cubicBezTo>
                  <a:pt x="1833489" y="1430215"/>
                  <a:pt x="1834221" y="1409995"/>
                  <a:pt x="1842867" y="1392702"/>
                </a:cubicBezTo>
                <a:cubicBezTo>
                  <a:pt x="1848799" y="1380839"/>
                  <a:pt x="1861624" y="1373945"/>
                  <a:pt x="1871003" y="1364566"/>
                </a:cubicBezTo>
                <a:cubicBezTo>
                  <a:pt x="1875692" y="1350498"/>
                  <a:pt x="1879229" y="1335993"/>
                  <a:pt x="1885070" y="1322363"/>
                </a:cubicBezTo>
                <a:cubicBezTo>
                  <a:pt x="1898398" y="1291264"/>
                  <a:pt x="1919608" y="1251055"/>
                  <a:pt x="1941341" y="1223889"/>
                </a:cubicBezTo>
                <a:cubicBezTo>
                  <a:pt x="1949627" y="1213532"/>
                  <a:pt x="1960986" y="1205943"/>
                  <a:pt x="1969477" y="1195754"/>
                </a:cubicBezTo>
                <a:cubicBezTo>
                  <a:pt x="1984487" y="1177742"/>
                  <a:pt x="1995101" y="1156062"/>
                  <a:pt x="2011680" y="1139483"/>
                </a:cubicBezTo>
                <a:cubicBezTo>
                  <a:pt x="2102554" y="1048609"/>
                  <a:pt x="2012404" y="1166749"/>
                  <a:pt x="2082018" y="1083212"/>
                </a:cubicBezTo>
                <a:cubicBezTo>
                  <a:pt x="2097028" y="1065200"/>
                  <a:pt x="2110593" y="1046021"/>
                  <a:pt x="2124221" y="1026942"/>
                </a:cubicBezTo>
                <a:cubicBezTo>
                  <a:pt x="2145516" y="997130"/>
                  <a:pt x="2151540" y="978317"/>
                  <a:pt x="2180492" y="956603"/>
                </a:cubicBezTo>
                <a:cubicBezTo>
                  <a:pt x="2207543" y="936314"/>
                  <a:pt x="2240987" y="924242"/>
                  <a:pt x="2264898" y="900332"/>
                </a:cubicBezTo>
                <a:lnTo>
                  <a:pt x="2363372" y="801859"/>
                </a:lnTo>
                <a:cubicBezTo>
                  <a:pt x="2372751" y="792480"/>
                  <a:pt x="2379644" y="779654"/>
                  <a:pt x="2391507" y="773723"/>
                </a:cubicBezTo>
                <a:lnTo>
                  <a:pt x="2447778" y="745588"/>
                </a:lnTo>
                <a:cubicBezTo>
                  <a:pt x="2544594" y="648768"/>
                  <a:pt x="2378901" y="808535"/>
                  <a:pt x="2532184" y="689317"/>
                </a:cubicBezTo>
                <a:cubicBezTo>
                  <a:pt x="2532207" y="689299"/>
                  <a:pt x="2610955" y="610546"/>
                  <a:pt x="2630658" y="590843"/>
                </a:cubicBezTo>
                <a:cubicBezTo>
                  <a:pt x="2649415" y="572086"/>
                  <a:pt x="2665708" y="550488"/>
                  <a:pt x="2686929" y="534572"/>
                </a:cubicBezTo>
                <a:cubicBezTo>
                  <a:pt x="2705686" y="520504"/>
                  <a:pt x="2725773" y="508054"/>
                  <a:pt x="2743200" y="492369"/>
                </a:cubicBezTo>
                <a:cubicBezTo>
                  <a:pt x="2772775" y="465751"/>
                  <a:pt x="2799471" y="436098"/>
                  <a:pt x="2827606" y="407963"/>
                </a:cubicBezTo>
                <a:lnTo>
                  <a:pt x="2926080" y="309489"/>
                </a:lnTo>
                <a:cubicBezTo>
                  <a:pt x="2944837" y="290732"/>
                  <a:pt x="2957721" y="263071"/>
                  <a:pt x="2982350" y="253219"/>
                </a:cubicBezTo>
                <a:cubicBezTo>
                  <a:pt x="3070640" y="217902"/>
                  <a:pt x="3028190" y="231207"/>
                  <a:pt x="3108960" y="211016"/>
                </a:cubicBezTo>
                <a:cubicBezTo>
                  <a:pt x="3123028" y="201637"/>
                  <a:pt x="3135623" y="189540"/>
                  <a:pt x="3151163" y="182880"/>
                </a:cubicBezTo>
                <a:cubicBezTo>
                  <a:pt x="3168934" y="175264"/>
                  <a:pt x="3189091" y="174926"/>
                  <a:pt x="3207433" y="168812"/>
                </a:cubicBezTo>
                <a:cubicBezTo>
                  <a:pt x="3231390" y="160826"/>
                  <a:pt x="3253991" y="149170"/>
                  <a:pt x="3277772" y="140677"/>
                </a:cubicBezTo>
                <a:cubicBezTo>
                  <a:pt x="3319666" y="125715"/>
                  <a:pt x="3362178" y="112542"/>
                  <a:pt x="3404381" y="98474"/>
                </a:cubicBezTo>
                <a:cubicBezTo>
                  <a:pt x="3432516" y="89096"/>
                  <a:pt x="3459836" y="76773"/>
                  <a:pt x="3488787" y="70339"/>
                </a:cubicBezTo>
                <a:cubicBezTo>
                  <a:pt x="3530990" y="60960"/>
                  <a:pt x="3572905" y="50170"/>
                  <a:pt x="3615397" y="42203"/>
                </a:cubicBezTo>
                <a:cubicBezTo>
                  <a:pt x="3698315" y="26656"/>
                  <a:pt x="3785239" y="22009"/>
                  <a:pt x="3868615" y="14068"/>
                </a:cubicBezTo>
                <a:lnTo>
                  <a:pt x="4009292" y="0"/>
                </a:lnTo>
                <a:cubicBezTo>
                  <a:pt x="4173415" y="4689"/>
                  <a:pt x="4337955" y="1475"/>
                  <a:pt x="4501661" y="14068"/>
                </a:cubicBezTo>
                <a:cubicBezTo>
                  <a:pt x="4522570" y="15676"/>
                  <a:pt x="4538296" y="34840"/>
                  <a:pt x="4557932" y="42203"/>
                </a:cubicBezTo>
                <a:cubicBezTo>
                  <a:pt x="4576035" y="48992"/>
                  <a:pt x="4595684" y="50715"/>
                  <a:pt x="4614203" y="56271"/>
                </a:cubicBezTo>
                <a:cubicBezTo>
                  <a:pt x="4642609" y="64793"/>
                  <a:pt x="4698609" y="84406"/>
                  <a:pt x="4698609" y="84406"/>
                </a:cubicBezTo>
                <a:cubicBezTo>
                  <a:pt x="4717366" y="98474"/>
                  <a:pt x="4736868" y="111599"/>
                  <a:pt x="4754880" y="126609"/>
                </a:cubicBezTo>
                <a:cubicBezTo>
                  <a:pt x="4765069" y="135100"/>
                  <a:pt x="4772945" y="146113"/>
                  <a:pt x="4783015" y="154745"/>
                </a:cubicBezTo>
                <a:cubicBezTo>
                  <a:pt x="4805812" y="174286"/>
                  <a:pt x="4829907" y="192259"/>
                  <a:pt x="4853353" y="211016"/>
                </a:cubicBezTo>
                <a:cubicBezTo>
                  <a:pt x="4862732" y="229773"/>
                  <a:pt x="4868906" y="250509"/>
                  <a:pt x="4881489" y="267286"/>
                </a:cubicBezTo>
                <a:cubicBezTo>
                  <a:pt x="4897405" y="288507"/>
                  <a:pt x="4919003" y="304800"/>
                  <a:pt x="4937760" y="323557"/>
                </a:cubicBezTo>
                <a:cubicBezTo>
                  <a:pt x="4984075" y="369872"/>
                  <a:pt x="5002578" y="382857"/>
                  <a:pt x="5036233" y="450166"/>
                </a:cubicBezTo>
                <a:cubicBezTo>
                  <a:pt x="5045612" y="468923"/>
                  <a:pt x="5057005" y="486801"/>
                  <a:pt x="5064369" y="506437"/>
                </a:cubicBezTo>
                <a:cubicBezTo>
                  <a:pt x="5071158" y="524540"/>
                  <a:pt x="5071001" y="544861"/>
                  <a:pt x="5078437" y="562708"/>
                </a:cubicBezTo>
                <a:cubicBezTo>
                  <a:pt x="5120160" y="662843"/>
                  <a:pt x="5123536" y="660354"/>
                  <a:pt x="5176910" y="731520"/>
                </a:cubicBezTo>
                <a:cubicBezTo>
                  <a:pt x="5204287" y="813650"/>
                  <a:pt x="5180290" y="734345"/>
                  <a:pt x="5205046" y="858129"/>
                </a:cubicBezTo>
                <a:cubicBezTo>
                  <a:pt x="5208838" y="877088"/>
                  <a:pt x="5214919" y="895526"/>
                  <a:pt x="5219113" y="914400"/>
                </a:cubicBezTo>
                <a:cubicBezTo>
                  <a:pt x="5224300" y="937741"/>
                  <a:pt x="5227382" y="961542"/>
                  <a:pt x="5233181" y="984739"/>
                </a:cubicBezTo>
                <a:cubicBezTo>
                  <a:pt x="5236778" y="999125"/>
                  <a:pt x="5243175" y="1012684"/>
                  <a:pt x="5247249" y="1026942"/>
                </a:cubicBezTo>
                <a:cubicBezTo>
                  <a:pt x="5282588" y="1150626"/>
                  <a:pt x="5241647" y="1024198"/>
                  <a:pt x="5275384" y="1125416"/>
                </a:cubicBezTo>
                <a:cubicBezTo>
                  <a:pt x="5266006" y="1247336"/>
                  <a:pt x="5261536" y="1369733"/>
                  <a:pt x="5247249" y="1491176"/>
                </a:cubicBezTo>
                <a:cubicBezTo>
                  <a:pt x="5242731" y="1529579"/>
                  <a:pt x="5228491" y="1566203"/>
                  <a:pt x="5219113" y="1603717"/>
                </a:cubicBezTo>
                <a:cubicBezTo>
                  <a:pt x="5214424" y="1622474"/>
                  <a:pt x="5218717" y="1646317"/>
                  <a:pt x="5205046" y="1659988"/>
                </a:cubicBezTo>
                <a:cubicBezTo>
                  <a:pt x="5178836" y="1686198"/>
                  <a:pt x="5144066" y="1728325"/>
                  <a:pt x="5106572" y="1744394"/>
                </a:cubicBezTo>
                <a:cubicBezTo>
                  <a:pt x="5088801" y="1752010"/>
                  <a:pt x="5068891" y="1753151"/>
                  <a:pt x="5050301" y="1758462"/>
                </a:cubicBezTo>
                <a:cubicBezTo>
                  <a:pt x="5036043" y="1762536"/>
                  <a:pt x="5022166" y="1767840"/>
                  <a:pt x="5008098" y="1772529"/>
                </a:cubicBezTo>
                <a:cubicBezTo>
                  <a:pt x="4998720" y="1781908"/>
                  <a:pt x="4991336" y="1793841"/>
                  <a:pt x="4979963" y="1800665"/>
                </a:cubicBezTo>
                <a:cubicBezTo>
                  <a:pt x="4967248" y="1808294"/>
                  <a:pt x="4952018" y="1810658"/>
                  <a:pt x="4937760" y="1814732"/>
                </a:cubicBezTo>
                <a:cubicBezTo>
                  <a:pt x="4919170" y="1820043"/>
                  <a:pt x="4900363" y="1824606"/>
                  <a:pt x="4881489" y="1828800"/>
                </a:cubicBezTo>
                <a:cubicBezTo>
                  <a:pt x="4858148" y="1833987"/>
                  <a:pt x="4834218" y="1836577"/>
                  <a:pt x="4811150" y="1842868"/>
                </a:cubicBezTo>
                <a:cubicBezTo>
                  <a:pt x="4782538" y="1850671"/>
                  <a:pt x="4755695" y="1864569"/>
                  <a:pt x="4726744" y="1871003"/>
                </a:cubicBezTo>
                <a:cubicBezTo>
                  <a:pt x="4671056" y="1883378"/>
                  <a:pt x="4614002" y="1888626"/>
                  <a:pt x="4557932" y="1899139"/>
                </a:cubicBezTo>
                <a:lnTo>
                  <a:pt x="4332849" y="1941342"/>
                </a:lnTo>
                <a:cubicBezTo>
                  <a:pt x="4253132" y="1931963"/>
                  <a:pt x="4172547" y="1928225"/>
                  <a:pt x="4093698" y="1913206"/>
                </a:cubicBezTo>
                <a:cubicBezTo>
                  <a:pt x="4048586" y="1904613"/>
                  <a:pt x="4018282" y="1864082"/>
                  <a:pt x="3981157" y="1842868"/>
                </a:cubicBezTo>
                <a:cubicBezTo>
                  <a:pt x="3968282" y="1835511"/>
                  <a:pt x="3953021" y="1833489"/>
                  <a:pt x="3938953" y="1828800"/>
                </a:cubicBezTo>
                <a:cubicBezTo>
                  <a:pt x="3924885" y="1814732"/>
                  <a:pt x="3907785" y="1803150"/>
                  <a:pt x="3896750" y="1786597"/>
                </a:cubicBezTo>
                <a:cubicBezTo>
                  <a:pt x="3888525" y="1774259"/>
                  <a:pt x="3891946" y="1755973"/>
                  <a:pt x="3882683" y="1744394"/>
                </a:cubicBezTo>
                <a:cubicBezTo>
                  <a:pt x="3872121" y="1731192"/>
                  <a:pt x="3854548" y="1725637"/>
                  <a:pt x="3840480" y="1716259"/>
                </a:cubicBezTo>
                <a:cubicBezTo>
                  <a:pt x="3835791" y="1683434"/>
                  <a:pt x="3826412" y="1650943"/>
                  <a:pt x="3826412" y="1617785"/>
                </a:cubicBezTo>
                <a:cubicBezTo>
                  <a:pt x="3826412" y="1570659"/>
                  <a:pt x="3831795" y="1523427"/>
                  <a:pt x="3840480" y="1477108"/>
                </a:cubicBezTo>
                <a:cubicBezTo>
                  <a:pt x="3851042" y="1420777"/>
                  <a:pt x="3884392" y="1348791"/>
                  <a:pt x="3924886" y="1308296"/>
                </a:cubicBezTo>
                <a:lnTo>
                  <a:pt x="3953021" y="1280160"/>
                </a:lnTo>
                <a:cubicBezTo>
                  <a:pt x="3957710" y="1266092"/>
                  <a:pt x="3957985" y="1249662"/>
                  <a:pt x="3967089" y="1237957"/>
                </a:cubicBezTo>
                <a:cubicBezTo>
                  <a:pt x="4020217" y="1169650"/>
                  <a:pt x="4060049" y="1150237"/>
                  <a:pt x="4121833" y="1097280"/>
                </a:cubicBezTo>
                <a:cubicBezTo>
                  <a:pt x="4131903" y="1088648"/>
                  <a:pt x="4138106" y="1075076"/>
                  <a:pt x="4149969" y="1069145"/>
                </a:cubicBezTo>
                <a:cubicBezTo>
                  <a:pt x="4167262" y="1060499"/>
                  <a:pt x="4187483" y="1059766"/>
                  <a:pt x="4206240" y="1055077"/>
                </a:cubicBezTo>
                <a:cubicBezTo>
                  <a:pt x="4285099" y="1002505"/>
                  <a:pt x="4208161" y="1046060"/>
                  <a:pt x="4318781" y="1012874"/>
                </a:cubicBezTo>
                <a:cubicBezTo>
                  <a:pt x="4342968" y="1005618"/>
                  <a:pt x="4364622" y="990864"/>
                  <a:pt x="4389120" y="984739"/>
                </a:cubicBezTo>
                <a:cubicBezTo>
                  <a:pt x="4439982" y="972024"/>
                  <a:pt x="4492455" y="966885"/>
                  <a:pt x="4543864" y="956603"/>
                </a:cubicBezTo>
                <a:cubicBezTo>
                  <a:pt x="4562823" y="952811"/>
                  <a:pt x="4580950" y="944934"/>
                  <a:pt x="4600135" y="942536"/>
                </a:cubicBezTo>
                <a:cubicBezTo>
                  <a:pt x="4656165" y="935532"/>
                  <a:pt x="4712676" y="933157"/>
                  <a:pt x="4768947" y="928468"/>
                </a:cubicBezTo>
                <a:cubicBezTo>
                  <a:pt x="4988807" y="884495"/>
                  <a:pt x="4894222" y="897949"/>
                  <a:pt x="5331655" y="928468"/>
                </a:cubicBezTo>
                <a:cubicBezTo>
                  <a:pt x="5370230" y="931159"/>
                  <a:pt x="5406683" y="947225"/>
                  <a:pt x="5444197" y="956603"/>
                </a:cubicBezTo>
                <a:cubicBezTo>
                  <a:pt x="5462954" y="965982"/>
                  <a:pt x="5480831" y="977376"/>
                  <a:pt x="5500467" y="984739"/>
                </a:cubicBezTo>
                <a:cubicBezTo>
                  <a:pt x="5518570" y="991528"/>
                  <a:pt x="5539445" y="990159"/>
                  <a:pt x="5556738" y="998806"/>
                </a:cubicBezTo>
                <a:cubicBezTo>
                  <a:pt x="5568601" y="1004737"/>
                  <a:pt x="5573837" y="1019585"/>
                  <a:pt x="5584873" y="1026942"/>
                </a:cubicBezTo>
                <a:cubicBezTo>
                  <a:pt x="5602322" y="1038575"/>
                  <a:pt x="5623361" y="1043963"/>
                  <a:pt x="5641144" y="1055077"/>
                </a:cubicBezTo>
                <a:cubicBezTo>
                  <a:pt x="5750596" y="1123484"/>
                  <a:pt x="5656755" y="1070379"/>
                  <a:pt x="5725550" y="1125416"/>
                </a:cubicBezTo>
                <a:cubicBezTo>
                  <a:pt x="5823489" y="1203768"/>
                  <a:pt x="5709691" y="1095491"/>
                  <a:pt x="5809957" y="1195754"/>
                </a:cubicBezTo>
                <a:cubicBezTo>
                  <a:pt x="5906160" y="1388163"/>
                  <a:pt x="5752169" y="1095005"/>
                  <a:pt x="5894363" y="1308296"/>
                </a:cubicBezTo>
                <a:cubicBezTo>
                  <a:pt x="5908370" y="1329307"/>
                  <a:pt x="5908017" y="1357947"/>
                  <a:pt x="5922498" y="1378634"/>
                </a:cubicBezTo>
                <a:cubicBezTo>
                  <a:pt x="5941513" y="1405798"/>
                  <a:pt x="5969391" y="1425526"/>
                  <a:pt x="5992837" y="1448972"/>
                </a:cubicBezTo>
                <a:cubicBezTo>
                  <a:pt x="6002216" y="1458351"/>
                  <a:pt x="6013615" y="1466072"/>
                  <a:pt x="6020972" y="1477108"/>
                </a:cubicBezTo>
                <a:cubicBezTo>
                  <a:pt x="6030350" y="1491176"/>
                  <a:pt x="6037974" y="1506587"/>
                  <a:pt x="6049107" y="1519311"/>
                </a:cubicBezTo>
                <a:cubicBezTo>
                  <a:pt x="6070942" y="1544265"/>
                  <a:pt x="6096000" y="1566203"/>
                  <a:pt x="6119446" y="1589649"/>
                </a:cubicBezTo>
                <a:lnTo>
                  <a:pt x="6175717" y="1645920"/>
                </a:lnTo>
                <a:lnTo>
                  <a:pt x="6260123" y="1730326"/>
                </a:lnTo>
                <a:cubicBezTo>
                  <a:pt x="6289076" y="1759279"/>
                  <a:pt x="6305508" y="1778368"/>
                  <a:pt x="6344529" y="1800665"/>
                </a:cubicBezTo>
                <a:cubicBezTo>
                  <a:pt x="6357404" y="1808022"/>
                  <a:pt x="6372664" y="1810043"/>
                  <a:pt x="6386732" y="1814732"/>
                </a:cubicBezTo>
                <a:cubicBezTo>
                  <a:pt x="6414867" y="1833489"/>
                  <a:pt x="6439059" y="1860310"/>
                  <a:pt x="6471138" y="1871003"/>
                </a:cubicBezTo>
                <a:cubicBezTo>
                  <a:pt x="6485206" y="1875692"/>
                  <a:pt x="6499083" y="1880997"/>
                  <a:pt x="6513341" y="1885071"/>
                </a:cubicBezTo>
                <a:cubicBezTo>
                  <a:pt x="6637016" y="1920408"/>
                  <a:pt x="6510607" y="1879472"/>
                  <a:pt x="6611815" y="1913206"/>
                </a:cubicBezTo>
                <a:cubicBezTo>
                  <a:pt x="6660921" y="1962314"/>
                  <a:pt x="6627367" y="1937147"/>
                  <a:pt x="6724357" y="1969477"/>
                </a:cubicBezTo>
                <a:lnTo>
                  <a:pt x="6766560" y="1983545"/>
                </a:lnTo>
                <a:cubicBezTo>
                  <a:pt x="6773999" y="1983014"/>
                  <a:pt x="7028717" y="1968318"/>
                  <a:pt x="7076049" y="1955409"/>
                </a:cubicBezTo>
                <a:cubicBezTo>
                  <a:pt x="7092360" y="1950960"/>
                  <a:pt x="7103754" y="1935973"/>
                  <a:pt x="7118252" y="1927274"/>
                </a:cubicBezTo>
                <a:cubicBezTo>
                  <a:pt x="7127243" y="1921879"/>
                  <a:pt x="7137009" y="1917895"/>
                  <a:pt x="7146387" y="1913206"/>
                </a:cubicBezTo>
              </a:path>
            </a:pathLst>
          </a:custGeom>
          <a:ln w="203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86265" y="970671"/>
            <a:ext cx="2912012" cy="4783015"/>
          </a:xfrm>
          <a:custGeom>
            <a:avLst/>
            <a:gdLst>
              <a:gd name="connsiteX0" fmla="*/ 281353 w 2912012"/>
              <a:gd name="connsiteY0" fmla="*/ 4783015 h 4783015"/>
              <a:gd name="connsiteX1" fmla="*/ 225083 w 2912012"/>
              <a:gd name="connsiteY1" fmla="*/ 4614203 h 4783015"/>
              <a:gd name="connsiteX2" fmla="*/ 196947 w 2912012"/>
              <a:gd name="connsiteY2" fmla="*/ 4529797 h 4783015"/>
              <a:gd name="connsiteX3" fmla="*/ 182880 w 2912012"/>
              <a:gd name="connsiteY3" fmla="*/ 4403187 h 4783015"/>
              <a:gd name="connsiteX4" fmla="*/ 154744 w 2912012"/>
              <a:gd name="connsiteY4" fmla="*/ 4360984 h 4783015"/>
              <a:gd name="connsiteX5" fmla="*/ 140677 w 2912012"/>
              <a:gd name="connsiteY5" fmla="*/ 4304714 h 4783015"/>
              <a:gd name="connsiteX6" fmla="*/ 112541 w 2912012"/>
              <a:gd name="connsiteY6" fmla="*/ 4220307 h 4783015"/>
              <a:gd name="connsiteX7" fmla="*/ 70338 w 2912012"/>
              <a:gd name="connsiteY7" fmla="*/ 4107766 h 4783015"/>
              <a:gd name="connsiteX8" fmla="*/ 42203 w 2912012"/>
              <a:gd name="connsiteY8" fmla="*/ 3967089 h 4783015"/>
              <a:gd name="connsiteX9" fmla="*/ 0 w 2912012"/>
              <a:gd name="connsiteY9" fmla="*/ 3854547 h 4783015"/>
              <a:gd name="connsiteX10" fmla="*/ 14067 w 2912012"/>
              <a:gd name="connsiteY10" fmla="*/ 3460652 h 4783015"/>
              <a:gd name="connsiteX11" fmla="*/ 28135 w 2912012"/>
              <a:gd name="connsiteY11" fmla="*/ 3418449 h 4783015"/>
              <a:gd name="connsiteX12" fmla="*/ 42203 w 2912012"/>
              <a:gd name="connsiteY12" fmla="*/ 3348111 h 4783015"/>
              <a:gd name="connsiteX13" fmla="*/ 84406 w 2912012"/>
              <a:gd name="connsiteY13" fmla="*/ 3291840 h 4783015"/>
              <a:gd name="connsiteX14" fmla="*/ 112541 w 2912012"/>
              <a:gd name="connsiteY14" fmla="*/ 3249637 h 4783015"/>
              <a:gd name="connsiteX15" fmla="*/ 126609 w 2912012"/>
              <a:gd name="connsiteY15" fmla="*/ 3207434 h 4783015"/>
              <a:gd name="connsiteX16" fmla="*/ 225083 w 2912012"/>
              <a:gd name="connsiteY16" fmla="*/ 3080824 h 4783015"/>
              <a:gd name="connsiteX17" fmla="*/ 281353 w 2912012"/>
              <a:gd name="connsiteY17" fmla="*/ 3038621 h 4783015"/>
              <a:gd name="connsiteX18" fmla="*/ 323557 w 2912012"/>
              <a:gd name="connsiteY18" fmla="*/ 3024554 h 4783015"/>
              <a:gd name="connsiteX19" fmla="*/ 464233 w 2912012"/>
              <a:gd name="connsiteY19" fmla="*/ 3052689 h 4783015"/>
              <a:gd name="connsiteX20" fmla="*/ 506437 w 2912012"/>
              <a:gd name="connsiteY20" fmla="*/ 3066757 h 4783015"/>
              <a:gd name="connsiteX21" fmla="*/ 590843 w 2912012"/>
              <a:gd name="connsiteY21" fmla="*/ 3137095 h 4783015"/>
              <a:gd name="connsiteX22" fmla="*/ 633046 w 2912012"/>
              <a:gd name="connsiteY22" fmla="*/ 3151163 h 4783015"/>
              <a:gd name="connsiteX23" fmla="*/ 675249 w 2912012"/>
              <a:gd name="connsiteY23" fmla="*/ 3193366 h 4783015"/>
              <a:gd name="connsiteX24" fmla="*/ 717452 w 2912012"/>
              <a:gd name="connsiteY24" fmla="*/ 3221501 h 4783015"/>
              <a:gd name="connsiteX25" fmla="*/ 759655 w 2912012"/>
              <a:gd name="connsiteY25" fmla="*/ 3305907 h 4783015"/>
              <a:gd name="connsiteX26" fmla="*/ 886264 w 2912012"/>
              <a:gd name="connsiteY26" fmla="*/ 3362178 h 4783015"/>
              <a:gd name="connsiteX27" fmla="*/ 984738 w 2912012"/>
              <a:gd name="connsiteY27" fmla="*/ 3418449 h 4783015"/>
              <a:gd name="connsiteX28" fmla="*/ 1069144 w 2912012"/>
              <a:gd name="connsiteY28" fmla="*/ 3516923 h 4783015"/>
              <a:gd name="connsiteX29" fmla="*/ 1083212 w 2912012"/>
              <a:gd name="connsiteY29" fmla="*/ 3559126 h 4783015"/>
              <a:gd name="connsiteX30" fmla="*/ 1069144 w 2912012"/>
              <a:gd name="connsiteY30" fmla="*/ 3882683 h 4783015"/>
              <a:gd name="connsiteX31" fmla="*/ 1012873 w 2912012"/>
              <a:gd name="connsiteY31" fmla="*/ 3910818 h 4783015"/>
              <a:gd name="connsiteX32" fmla="*/ 829993 w 2912012"/>
              <a:gd name="connsiteY32" fmla="*/ 3868615 h 4783015"/>
              <a:gd name="connsiteX33" fmla="*/ 787790 w 2912012"/>
              <a:gd name="connsiteY33" fmla="*/ 3826412 h 4783015"/>
              <a:gd name="connsiteX34" fmla="*/ 745587 w 2912012"/>
              <a:gd name="connsiteY34" fmla="*/ 3812344 h 4783015"/>
              <a:gd name="connsiteX35" fmla="*/ 647113 w 2912012"/>
              <a:gd name="connsiteY35" fmla="*/ 3713871 h 4783015"/>
              <a:gd name="connsiteX36" fmla="*/ 618978 w 2912012"/>
              <a:gd name="connsiteY36" fmla="*/ 3657600 h 4783015"/>
              <a:gd name="connsiteX37" fmla="*/ 604910 w 2912012"/>
              <a:gd name="connsiteY37" fmla="*/ 3601329 h 4783015"/>
              <a:gd name="connsiteX38" fmla="*/ 576775 w 2912012"/>
              <a:gd name="connsiteY38" fmla="*/ 3516923 h 4783015"/>
              <a:gd name="connsiteX39" fmla="*/ 618978 w 2912012"/>
              <a:gd name="connsiteY39" fmla="*/ 3123027 h 4783015"/>
              <a:gd name="connsiteX40" fmla="*/ 717452 w 2912012"/>
              <a:gd name="connsiteY40" fmla="*/ 2996418 h 4783015"/>
              <a:gd name="connsiteX41" fmla="*/ 787790 w 2912012"/>
              <a:gd name="connsiteY41" fmla="*/ 2968283 h 4783015"/>
              <a:gd name="connsiteX42" fmla="*/ 1294227 w 2912012"/>
              <a:gd name="connsiteY42" fmla="*/ 2982351 h 4783015"/>
              <a:gd name="connsiteX43" fmla="*/ 1406769 w 2912012"/>
              <a:gd name="connsiteY43" fmla="*/ 3024554 h 4783015"/>
              <a:gd name="connsiteX44" fmla="*/ 1491175 w 2912012"/>
              <a:gd name="connsiteY44" fmla="*/ 3080824 h 4783015"/>
              <a:gd name="connsiteX45" fmla="*/ 1561513 w 2912012"/>
              <a:gd name="connsiteY45" fmla="*/ 3151163 h 4783015"/>
              <a:gd name="connsiteX46" fmla="*/ 1617784 w 2912012"/>
              <a:gd name="connsiteY46" fmla="*/ 3165231 h 4783015"/>
              <a:gd name="connsiteX47" fmla="*/ 1688123 w 2912012"/>
              <a:gd name="connsiteY47" fmla="*/ 3221501 h 4783015"/>
              <a:gd name="connsiteX48" fmla="*/ 1772529 w 2912012"/>
              <a:gd name="connsiteY48" fmla="*/ 3291840 h 4783015"/>
              <a:gd name="connsiteX49" fmla="*/ 1828800 w 2912012"/>
              <a:gd name="connsiteY49" fmla="*/ 3305907 h 4783015"/>
              <a:gd name="connsiteX50" fmla="*/ 2067950 w 2912012"/>
              <a:gd name="connsiteY50" fmla="*/ 3319975 h 4783015"/>
              <a:gd name="connsiteX51" fmla="*/ 2152357 w 2912012"/>
              <a:gd name="connsiteY51" fmla="*/ 3263704 h 4783015"/>
              <a:gd name="connsiteX52" fmla="*/ 2208627 w 2912012"/>
              <a:gd name="connsiteY52" fmla="*/ 3165231 h 4783015"/>
              <a:gd name="connsiteX53" fmla="*/ 2236763 w 2912012"/>
              <a:gd name="connsiteY53" fmla="*/ 3052689 h 4783015"/>
              <a:gd name="connsiteX54" fmla="*/ 2264898 w 2912012"/>
              <a:gd name="connsiteY54" fmla="*/ 2954215 h 4783015"/>
              <a:gd name="connsiteX55" fmla="*/ 2250830 w 2912012"/>
              <a:gd name="connsiteY55" fmla="*/ 2461846 h 4783015"/>
              <a:gd name="connsiteX56" fmla="*/ 2236763 w 2912012"/>
              <a:gd name="connsiteY56" fmla="*/ 2391507 h 4783015"/>
              <a:gd name="connsiteX57" fmla="*/ 2222695 w 2912012"/>
              <a:gd name="connsiteY57" fmla="*/ 2307101 h 4783015"/>
              <a:gd name="connsiteX58" fmla="*/ 2194560 w 2912012"/>
              <a:gd name="connsiteY58" fmla="*/ 2208627 h 4783015"/>
              <a:gd name="connsiteX59" fmla="*/ 2180492 w 2912012"/>
              <a:gd name="connsiteY59" fmla="*/ 2152357 h 4783015"/>
              <a:gd name="connsiteX60" fmla="*/ 2124221 w 2912012"/>
              <a:gd name="connsiteY60" fmla="*/ 2039815 h 4783015"/>
              <a:gd name="connsiteX61" fmla="*/ 2082018 w 2912012"/>
              <a:gd name="connsiteY61" fmla="*/ 1941341 h 4783015"/>
              <a:gd name="connsiteX62" fmla="*/ 2039815 w 2912012"/>
              <a:gd name="connsiteY62" fmla="*/ 1899138 h 4783015"/>
              <a:gd name="connsiteX63" fmla="*/ 1955409 w 2912012"/>
              <a:gd name="connsiteY63" fmla="*/ 1800664 h 4783015"/>
              <a:gd name="connsiteX64" fmla="*/ 1786597 w 2912012"/>
              <a:gd name="connsiteY64" fmla="*/ 1688123 h 4783015"/>
              <a:gd name="connsiteX65" fmla="*/ 1688123 w 2912012"/>
              <a:gd name="connsiteY65" fmla="*/ 1659987 h 4783015"/>
              <a:gd name="connsiteX66" fmla="*/ 1603717 w 2912012"/>
              <a:gd name="connsiteY66" fmla="*/ 1631852 h 4783015"/>
              <a:gd name="connsiteX67" fmla="*/ 1561513 w 2912012"/>
              <a:gd name="connsiteY67" fmla="*/ 1645920 h 4783015"/>
              <a:gd name="connsiteX68" fmla="*/ 1463040 w 2912012"/>
              <a:gd name="connsiteY68" fmla="*/ 1674055 h 4783015"/>
              <a:gd name="connsiteX69" fmla="*/ 1350498 w 2912012"/>
              <a:gd name="connsiteY69" fmla="*/ 1772529 h 4783015"/>
              <a:gd name="connsiteX70" fmla="*/ 1280160 w 2912012"/>
              <a:gd name="connsiteY70" fmla="*/ 1856935 h 4783015"/>
              <a:gd name="connsiteX71" fmla="*/ 1266092 w 2912012"/>
              <a:gd name="connsiteY71" fmla="*/ 1913206 h 4783015"/>
              <a:gd name="connsiteX72" fmla="*/ 1252024 w 2912012"/>
              <a:gd name="connsiteY72" fmla="*/ 1955409 h 4783015"/>
              <a:gd name="connsiteX73" fmla="*/ 1266092 w 2912012"/>
              <a:gd name="connsiteY73" fmla="*/ 2236763 h 4783015"/>
              <a:gd name="connsiteX74" fmla="*/ 1350498 w 2912012"/>
              <a:gd name="connsiteY74" fmla="*/ 2335237 h 4783015"/>
              <a:gd name="connsiteX75" fmla="*/ 1448972 w 2912012"/>
              <a:gd name="connsiteY75" fmla="*/ 2419643 h 4783015"/>
              <a:gd name="connsiteX76" fmla="*/ 1505243 w 2912012"/>
              <a:gd name="connsiteY76" fmla="*/ 2433711 h 4783015"/>
              <a:gd name="connsiteX77" fmla="*/ 1589649 w 2912012"/>
              <a:gd name="connsiteY77" fmla="*/ 2461846 h 4783015"/>
              <a:gd name="connsiteX78" fmla="*/ 1674055 w 2912012"/>
              <a:gd name="connsiteY78" fmla="*/ 2489981 h 4783015"/>
              <a:gd name="connsiteX79" fmla="*/ 1828800 w 2912012"/>
              <a:gd name="connsiteY79" fmla="*/ 2504049 h 4783015"/>
              <a:gd name="connsiteX80" fmla="*/ 2138289 w 2912012"/>
              <a:gd name="connsiteY80" fmla="*/ 2475914 h 4783015"/>
              <a:gd name="connsiteX81" fmla="*/ 2208627 w 2912012"/>
              <a:gd name="connsiteY81" fmla="*/ 2447778 h 4783015"/>
              <a:gd name="connsiteX82" fmla="*/ 2250830 w 2912012"/>
              <a:gd name="connsiteY82" fmla="*/ 2419643 h 4783015"/>
              <a:gd name="connsiteX83" fmla="*/ 2335237 w 2912012"/>
              <a:gd name="connsiteY83" fmla="*/ 2391507 h 4783015"/>
              <a:gd name="connsiteX84" fmla="*/ 2391507 w 2912012"/>
              <a:gd name="connsiteY84" fmla="*/ 2349304 h 4783015"/>
              <a:gd name="connsiteX85" fmla="*/ 2447778 w 2912012"/>
              <a:gd name="connsiteY85" fmla="*/ 2321169 h 4783015"/>
              <a:gd name="connsiteX86" fmla="*/ 2588455 w 2912012"/>
              <a:gd name="connsiteY86" fmla="*/ 2194560 h 4783015"/>
              <a:gd name="connsiteX87" fmla="*/ 2630658 w 2912012"/>
              <a:gd name="connsiteY87" fmla="*/ 2138289 h 4783015"/>
              <a:gd name="connsiteX88" fmla="*/ 2658793 w 2912012"/>
              <a:gd name="connsiteY88" fmla="*/ 2025747 h 4783015"/>
              <a:gd name="connsiteX89" fmla="*/ 2686929 w 2912012"/>
              <a:gd name="connsiteY89" fmla="*/ 1941341 h 4783015"/>
              <a:gd name="connsiteX90" fmla="*/ 2672861 w 2912012"/>
              <a:gd name="connsiteY90" fmla="*/ 1589649 h 4783015"/>
              <a:gd name="connsiteX91" fmla="*/ 2658793 w 2912012"/>
              <a:gd name="connsiteY91" fmla="*/ 1547446 h 4783015"/>
              <a:gd name="connsiteX92" fmla="*/ 2630658 w 2912012"/>
              <a:gd name="connsiteY92" fmla="*/ 1420837 h 4783015"/>
              <a:gd name="connsiteX93" fmla="*/ 2602523 w 2912012"/>
              <a:gd name="connsiteY93" fmla="*/ 1392701 h 4783015"/>
              <a:gd name="connsiteX94" fmla="*/ 2518117 w 2912012"/>
              <a:gd name="connsiteY94" fmla="*/ 1308295 h 4783015"/>
              <a:gd name="connsiteX95" fmla="*/ 2461846 w 2912012"/>
              <a:gd name="connsiteY95" fmla="*/ 1252024 h 4783015"/>
              <a:gd name="connsiteX96" fmla="*/ 2377440 w 2912012"/>
              <a:gd name="connsiteY96" fmla="*/ 1195754 h 4783015"/>
              <a:gd name="connsiteX97" fmla="*/ 2335237 w 2912012"/>
              <a:gd name="connsiteY97" fmla="*/ 1153551 h 4783015"/>
              <a:gd name="connsiteX98" fmla="*/ 2166424 w 2912012"/>
              <a:gd name="connsiteY98" fmla="*/ 1111347 h 4783015"/>
              <a:gd name="connsiteX99" fmla="*/ 2067950 w 2912012"/>
              <a:gd name="connsiteY99" fmla="*/ 1083212 h 4783015"/>
              <a:gd name="connsiteX100" fmla="*/ 1659987 w 2912012"/>
              <a:gd name="connsiteY100" fmla="*/ 1097280 h 4783015"/>
              <a:gd name="connsiteX101" fmla="*/ 1575581 w 2912012"/>
              <a:gd name="connsiteY101" fmla="*/ 1125415 h 4783015"/>
              <a:gd name="connsiteX102" fmla="*/ 1491175 w 2912012"/>
              <a:gd name="connsiteY102" fmla="*/ 1181686 h 4783015"/>
              <a:gd name="connsiteX103" fmla="*/ 1463040 w 2912012"/>
              <a:gd name="connsiteY103" fmla="*/ 1223889 h 4783015"/>
              <a:gd name="connsiteX104" fmla="*/ 1477107 w 2912012"/>
              <a:gd name="connsiteY104" fmla="*/ 1378634 h 4783015"/>
              <a:gd name="connsiteX105" fmla="*/ 1519310 w 2912012"/>
              <a:gd name="connsiteY105" fmla="*/ 1406769 h 4783015"/>
              <a:gd name="connsiteX106" fmla="*/ 1547446 w 2912012"/>
              <a:gd name="connsiteY106" fmla="*/ 1434904 h 4783015"/>
              <a:gd name="connsiteX107" fmla="*/ 1645920 w 2912012"/>
              <a:gd name="connsiteY107" fmla="*/ 1463040 h 4783015"/>
              <a:gd name="connsiteX108" fmla="*/ 1674055 w 2912012"/>
              <a:gd name="connsiteY108" fmla="*/ 1505243 h 4783015"/>
              <a:gd name="connsiteX109" fmla="*/ 1758461 w 2912012"/>
              <a:gd name="connsiteY109" fmla="*/ 1533378 h 4783015"/>
              <a:gd name="connsiteX110" fmla="*/ 1842867 w 2912012"/>
              <a:gd name="connsiteY110" fmla="*/ 1589649 h 4783015"/>
              <a:gd name="connsiteX111" fmla="*/ 1955409 w 2912012"/>
              <a:gd name="connsiteY111" fmla="*/ 1674055 h 4783015"/>
              <a:gd name="connsiteX112" fmla="*/ 1997612 w 2912012"/>
              <a:gd name="connsiteY112" fmla="*/ 1688123 h 4783015"/>
              <a:gd name="connsiteX113" fmla="*/ 2110153 w 2912012"/>
              <a:gd name="connsiteY113" fmla="*/ 1716258 h 4783015"/>
              <a:gd name="connsiteX114" fmla="*/ 2152357 w 2912012"/>
              <a:gd name="connsiteY114" fmla="*/ 1730326 h 4783015"/>
              <a:gd name="connsiteX115" fmla="*/ 2264898 w 2912012"/>
              <a:gd name="connsiteY115" fmla="*/ 1744394 h 4783015"/>
              <a:gd name="connsiteX116" fmla="*/ 2588455 w 2912012"/>
              <a:gd name="connsiteY116" fmla="*/ 1716258 h 4783015"/>
              <a:gd name="connsiteX117" fmla="*/ 2644726 w 2912012"/>
              <a:gd name="connsiteY117" fmla="*/ 1702191 h 4783015"/>
              <a:gd name="connsiteX118" fmla="*/ 2686929 w 2912012"/>
              <a:gd name="connsiteY118" fmla="*/ 1674055 h 4783015"/>
              <a:gd name="connsiteX119" fmla="*/ 2715064 w 2912012"/>
              <a:gd name="connsiteY119" fmla="*/ 1631852 h 4783015"/>
              <a:gd name="connsiteX120" fmla="*/ 2757267 w 2912012"/>
              <a:gd name="connsiteY120" fmla="*/ 1589649 h 4783015"/>
              <a:gd name="connsiteX121" fmla="*/ 2799470 w 2912012"/>
              <a:gd name="connsiteY121" fmla="*/ 1477107 h 4783015"/>
              <a:gd name="connsiteX122" fmla="*/ 2827606 w 2912012"/>
              <a:gd name="connsiteY122" fmla="*/ 1406769 h 4783015"/>
              <a:gd name="connsiteX123" fmla="*/ 2841673 w 2912012"/>
              <a:gd name="connsiteY123" fmla="*/ 1350498 h 4783015"/>
              <a:gd name="connsiteX124" fmla="*/ 2855741 w 2912012"/>
              <a:gd name="connsiteY124" fmla="*/ 1308295 h 4783015"/>
              <a:gd name="connsiteX125" fmla="*/ 2869809 w 2912012"/>
              <a:gd name="connsiteY125" fmla="*/ 1209821 h 4783015"/>
              <a:gd name="connsiteX126" fmla="*/ 2897944 w 2912012"/>
              <a:gd name="connsiteY126" fmla="*/ 1139483 h 4783015"/>
              <a:gd name="connsiteX127" fmla="*/ 2912012 w 2912012"/>
              <a:gd name="connsiteY127" fmla="*/ 1012874 h 4783015"/>
              <a:gd name="connsiteX128" fmla="*/ 2897944 w 2912012"/>
              <a:gd name="connsiteY128" fmla="*/ 365760 h 4783015"/>
              <a:gd name="connsiteX129" fmla="*/ 2855741 w 2912012"/>
              <a:gd name="connsiteY129" fmla="*/ 267286 h 4783015"/>
              <a:gd name="connsiteX130" fmla="*/ 2799470 w 2912012"/>
              <a:gd name="connsiteY130" fmla="*/ 196947 h 4783015"/>
              <a:gd name="connsiteX131" fmla="*/ 2729132 w 2912012"/>
              <a:gd name="connsiteY131" fmla="*/ 112541 h 4783015"/>
              <a:gd name="connsiteX132" fmla="*/ 2630658 w 2912012"/>
              <a:gd name="connsiteY132" fmla="*/ 56271 h 4783015"/>
              <a:gd name="connsiteX133" fmla="*/ 2602523 w 2912012"/>
              <a:gd name="connsiteY133" fmla="*/ 28135 h 4783015"/>
              <a:gd name="connsiteX134" fmla="*/ 2489981 w 2912012"/>
              <a:gd name="connsiteY134" fmla="*/ 0 h 4783015"/>
              <a:gd name="connsiteX135" fmla="*/ 1969477 w 2912012"/>
              <a:gd name="connsiteY135" fmla="*/ 28135 h 4783015"/>
              <a:gd name="connsiteX136" fmla="*/ 1842867 w 2912012"/>
              <a:gd name="connsiteY136" fmla="*/ 70338 h 4783015"/>
              <a:gd name="connsiteX137" fmla="*/ 1800664 w 2912012"/>
              <a:gd name="connsiteY137" fmla="*/ 98474 h 4783015"/>
              <a:gd name="connsiteX138" fmla="*/ 1659987 w 2912012"/>
              <a:gd name="connsiteY138" fmla="*/ 154744 h 4783015"/>
              <a:gd name="connsiteX139" fmla="*/ 1519310 w 2912012"/>
              <a:gd name="connsiteY139" fmla="*/ 281354 h 4783015"/>
              <a:gd name="connsiteX140" fmla="*/ 1477107 w 2912012"/>
              <a:gd name="connsiteY140" fmla="*/ 309489 h 4783015"/>
              <a:gd name="connsiteX141" fmla="*/ 1392701 w 2912012"/>
              <a:gd name="connsiteY141" fmla="*/ 393895 h 4783015"/>
              <a:gd name="connsiteX142" fmla="*/ 1280160 w 2912012"/>
              <a:gd name="connsiteY142" fmla="*/ 464234 h 4783015"/>
              <a:gd name="connsiteX143" fmla="*/ 1223889 w 2912012"/>
              <a:gd name="connsiteY143" fmla="*/ 492369 h 4783015"/>
              <a:gd name="connsiteX144" fmla="*/ 1195753 w 2912012"/>
              <a:gd name="connsiteY144" fmla="*/ 520504 h 4783015"/>
              <a:gd name="connsiteX145" fmla="*/ 1139483 w 2912012"/>
              <a:gd name="connsiteY145" fmla="*/ 548640 h 4783015"/>
              <a:gd name="connsiteX146" fmla="*/ 1055077 w 2912012"/>
              <a:gd name="connsiteY146" fmla="*/ 604911 h 4783015"/>
              <a:gd name="connsiteX147" fmla="*/ 1012873 w 2912012"/>
              <a:gd name="connsiteY147" fmla="*/ 633046 h 4783015"/>
              <a:gd name="connsiteX148" fmla="*/ 956603 w 2912012"/>
              <a:gd name="connsiteY148" fmla="*/ 647114 h 4783015"/>
              <a:gd name="connsiteX149" fmla="*/ 858129 w 2912012"/>
              <a:gd name="connsiteY149" fmla="*/ 689317 h 4783015"/>
              <a:gd name="connsiteX150" fmla="*/ 815926 w 2912012"/>
              <a:gd name="connsiteY150" fmla="*/ 717452 h 4783015"/>
              <a:gd name="connsiteX151" fmla="*/ 731520 w 2912012"/>
              <a:gd name="connsiteY151" fmla="*/ 745587 h 4783015"/>
              <a:gd name="connsiteX152" fmla="*/ 689317 w 2912012"/>
              <a:gd name="connsiteY152" fmla="*/ 773723 h 4783015"/>
              <a:gd name="connsiteX153" fmla="*/ 618978 w 2912012"/>
              <a:gd name="connsiteY153" fmla="*/ 787791 h 4783015"/>
              <a:gd name="connsiteX154" fmla="*/ 436098 w 2912012"/>
              <a:gd name="connsiteY154" fmla="*/ 815926 h 4783015"/>
              <a:gd name="connsiteX155" fmla="*/ 323557 w 2912012"/>
              <a:gd name="connsiteY155" fmla="*/ 801858 h 478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912012" h="4783015">
                <a:moveTo>
                  <a:pt x="281353" y="4783015"/>
                </a:moveTo>
                <a:cubicBezTo>
                  <a:pt x="252754" y="4554213"/>
                  <a:pt x="297178" y="4758392"/>
                  <a:pt x="225083" y="4614203"/>
                </a:cubicBezTo>
                <a:cubicBezTo>
                  <a:pt x="211820" y="4587677"/>
                  <a:pt x="196947" y="4529797"/>
                  <a:pt x="196947" y="4529797"/>
                </a:cubicBezTo>
                <a:cubicBezTo>
                  <a:pt x="192258" y="4487594"/>
                  <a:pt x="193179" y="4444382"/>
                  <a:pt x="182880" y="4403187"/>
                </a:cubicBezTo>
                <a:cubicBezTo>
                  <a:pt x="178779" y="4386784"/>
                  <a:pt x="161404" y="4376524"/>
                  <a:pt x="154744" y="4360984"/>
                </a:cubicBezTo>
                <a:cubicBezTo>
                  <a:pt x="147128" y="4343213"/>
                  <a:pt x="146233" y="4323233"/>
                  <a:pt x="140677" y="4304714"/>
                </a:cubicBezTo>
                <a:cubicBezTo>
                  <a:pt x="132155" y="4276307"/>
                  <a:pt x="118357" y="4249389"/>
                  <a:pt x="112541" y="4220307"/>
                </a:cubicBezTo>
                <a:cubicBezTo>
                  <a:pt x="95157" y="4133390"/>
                  <a:pt x="111736" y="4169864"/>
                  <a:pt x="70338" y="4107766"/>
                </a:cubicBezTo>
                <a:cubicBezTo>
                  <a:pt x="59286" y="4041453"/>
                  <a:pt x="58989" y="4025841"/>
                  <a:pt x="42203" y="3967089"/>
                </a:cubicBezTo>
                <a:cubicBezTo>
                  <a:pt x="31179" y="3928504"/>
                  <a:pt x="14859" y="3891696"/>
                  <a:pt x="0" y="3854547"/>
                </a:cubicBezTo>
                <a:cubicBezTo>
                  <a:pt x="4689" y="3723249"/>
                  <a:pt x="5608" y="3591761"/>
                  <a:pt x="14067" y="3460652"/>
                </a:cubicBezTo>
                <a:cubicBezTo>
                  <a:pt x="15022" y="3445854"/>
                  <a:pt x="24538" y="3432835"/>
                  <a:pt x="28135" y="3418449"/>
                </a:cubicBezTo>
                <a:cubicBezTo>
                  <a:pt x="33934" y="3395253"/>
                  <a:pt x="32492" y="3369961"/>
                  <a:pt x="42203" y="3348111"/>
                </a:cubicBezTo>
                <a:cubicBezTo>
                  <a:pt x="51725" y="3326686"/>
                  <a:pt x="70778" y="3310919"/>
                  <a:pt x="84406" y="3291840"/>
                </a:cubicBezTo>
                <a:cubicBezTo>
                  <a:pt x="94233" y="3278082"/>
                  <a:pt x="104980" y="3264759"/>
                  <a:pt x="112541" y="3249637"/>
                </a:cubicBezTo>
                <a:cubicBezTo>
                  <a:pt x="119173" y="3236374"/>
                  <a:pt x="119408" y="3220397"/>
                  <a:pt x="126609" y="3207434"/>
                </a:cubicBezTo>
                <a:cubicBezTo>
                  <a:pt x="155475" y="3155476"/>
                  <a:pt x="181586" y="3118108"/>
                  <a:pt x="225083" y="3080824"/>
                </a:cubicBezTo>
                <a:cubicBezTo>
                  <a:pt x="242884" y="3065566"/>
                  <a:pt x="260996" y="3050253"/>
                  <a:pt x="281353" y="3038621"/>
                </a:cubicBezTo>
                <a:cubicBezTo>
                  <a:pt x="294228" y="3031264"/>
                  <a:pt x="309489" y="3029243"/>
                  <a:pt x="323557" y="3024554"/>
                </a:cubicBezTo>
                <a:cubicBezTo>
                  <a:pt x="370449" y="3033932"/>
                  <a:pt x="417637" y="3041936"/>
                  <a:pt x="464233" y="3052689"/>
                </a:cubicBezTo>
                <a:cubicBezTo>
                  <a:pt x="478682" y="3056023"/>
                  <a:pt x="493174" y="3060125"/>
                  <a:pt x="506437" y="3066757"/>
                </a:cubicBezTo>
                <a:cubicBezTo>
                  <a:pt x="598485" y="3112781"/>
                  <a:pt x="497510" y="3074873"/>
                  <a:pt x="590843" y="3137095"/>
                </a:cubicBezTo>
                <a:cubicBezTo>
                  <a:pt x="603181" y="3145320"/>
                  <a:pt x="618978" y="3146474"/>
                  <a:pt x="633046" y="3151163"/>
                </a:cubicBezTo>
                <a:cubicBezTo>
                  <a:pt x="647114" y="3165231"/>
                  <a:pt x="659965" y="3180630"/>
                  <a:pt x="675249" y="3193366"/>
                </a:cubicBezTo>
                <a:cubicBezTo>
                  <a:pt x="688237" y="3204190"/>
                  <a:pt x="706890" y="3208299"/>
                  <a:pt x="717452" y="3221501"/>
                </a:cubicBezTo>
                <a:cubicBezTo>
                  <a:pt x="808991" y="3335924"/>
                  <a:pt x="641060" y="3187311"/>
                  <a:pt x="759655" y="3305907"/>
                </a:cubicBezTo>
                <a:cubicBezTo>
                  <a:pt x="801038" y="3347290"/>
                  <a:pt x="830541" y="3334316"/>
                  <a:pt x="886264" y="3362178"/>
                </a:cubicBezTo>
                <a:cubicBezTo>
                  <a:pt x="920660" y="3379376"/>
                  <a:pt x="954914" y="3393596"/>
                  <a:pt x="984738" y="3418449"/>
                </a:cubicBezTo>
                <a:cubicBezTo>
                  <a:pt x="1023926" y="3451105"/>
                  <a:pt x="1038096" y="3475526"/>
                  <a:pt x="1069144" y="3516923"/>
                </a:cubicBezTo>
                <a:cubicBezTo>
                  <a:pt x="1073833" y="3530991"/>
                  <a:pt x="1079138" y="3544868"/>
                  <a:pt x="1083212" y="3559126"/>
                </a:cubicBezTo>
                <a:cubicBezTo>
                  <a:pt x="1115986" y="3673834"/>
                  <a:pt x="1113307" y="3728113"/>
                  <a:pt x="1069144" y="3882683"/>
                </a:cubicBezTo>
                <a:cubicBezTo>
                  <a:pt x="1063383" y="3902847"/>
                  <a:pt x="1031630" y="3901440"/>
                  <a:pt x="1012873" y="3910818"/>
                </a:cubicBezTo>
                <a:cubicBezTo>
                  <a:pt x="857656" y="3879775"/>
                  <a:pt x="917564" y="3897805"/>
                  <a:pt x="829993" y="3868615"/>
                </a:cubicBezTo>
                <a:cubicBezTo>
                  <a:pt x="815925" y="3854547"/>
                  <a:pt x="804343" y="3837448"/>
                  <a:pt x="787790" y="3826412"/>
                </a:cubicBezTo>
                <a:cubicBezTo>
                  <a:pt x="775452" y="3818187"/>
                  <a:pt x="757166" y="3821607"/>
                  <a:pt x="745587" y="3812344"/>
                </a:cubicBezTo>
                <a:cubicBezTo>
                  <a:pt x="709338" y="3783345"/>
                  <a:pt x="647113" y="3713871"/>
                  <a:pt x="647113" y="3713871"/>
                </a:cubicBezTo>
                <a:cubicBezTo>
                  <a:pt x="637735" y="3695114"/>
                  <a:pt x="626341" y="3677236"/>
                  <a:pt x="618978" y="3657600"/>
                </a:cubicBezTo>
                <a:cubicBezTo>
                  <a:pt x="612189" y="3639497"/>
                  <a:pt x="610466" y="3619848"/>
                  <a:pt x="604910" y="3601329"/>
                </a:cubicBezTo>
                <a:cubicBezTo>
                  <a:pt x="596388" y="3572923"/>
                  <a:pt x="586153" y="3545058"/>
                  <a:pt x="576775" y="3516923"/>
                </a:cubicBezTo>
                <a:cubicBezTo>
                  <a:pt x="594330" y="3113162"/>
                  <a:pt x="550191" y="3306459"/>
                  <a:pt x="618978" y="3123027"/>
                </a:cubicBezTo>
                <a:cubicBezTo>
                  <a:pt x="640186" y="3066472"/>
                  <a:pt x="637165" y="3028532"/>
                  <a:pt x="717452" y="2996418"/>
                </a:cubicBezTo>
                <a:lnTo>
                  <a:pt x="787790" y="2968283"/>
                </a:lnTo>
                <a:cubicBezTo>
                  <a:pt x="956602" y="2972972"/>
                  <a:pt x="1125560" y="2973918"/>
                  <a:pt x="1294227" y="2982351"/>
                </a:cubicBezTo>
                <a:cubicBezTo>
                  <a:pt x="1330654" y="2984172"/>
                  <a:pt x="1376796" y="3006570"/>
                  <a:pt x="1406769" y="3024554"/>
                </a:cubicBezTo>
                <a:cubicBezTo>
                  <a:pt x="1435765" y="3041951"/>
                  <a:pt x="1467265" y="3056913"/>
                  <a:pt x="1491175" y="3080824"/>
                </a:cubicBezTo>
                <a:cubicBezTo>
                  <a:pt x="1514621" y="3104270"/>
                  <a:pt x="1529345" y="3143121"/>
                  <a:pt x="1561513" y="3151163"/>
                </a:cubicBezTo>
                <a:lnTo>
                  <a:pt x="1617784" y="3165231"/>
                </a:lnTo>
                <a:cubicBezTo>
                  <a:pt x="1699649" y="3247093"/>
                  <a:pt x="1581634" y="3132761"/>
                  <a:pt x="1688123" y="3221501"/>
                </a:cubicBezTo>
                <a:cubicBezTo>
                  <a:pt x="1723910" y="3251323"/>
                  <a:pt x="1729385" y="3273350"/>
                  <a:pt x="1772529" y="3291840"/>
                </a:cubicBezTo>
                <a:cubicBezTo>
                  <a:pt x="1790300" y="3299456"/>
                  <a:pt x="1810043" y="3301218"/>
                  <a:pt x="1828800" y="3305907"/>
                </a:cubicBezTo>
                <a:cubicBezTo>
                  <a:pt x="1915065" y="3363419"/>
                  <a:pt x="1895789" y="3363015"/>
                  <a:pt x="2067950" y="3319975"/>
                </a:cubicBezTo>
                <a:cubicBezTo>
                  <a:pt x="2100755" y="3311774"/>
                  <a:pt x="2152357" y="3263704"/>
                  <a:pt x="2152357" y="3263704"/>
                </a:cubicBezTo>
                <a:cubicBezTo>
                  <a:pt x="2180612" y="3221321"/>
                  <a:pt x="2187210" y="3215205"/>
                  <a:pt x="2208627" y="3165231"/>
                </a:cubicBezTo>
                <a:cubicBezTo>
                  <a:pt x="2227921" y="3120212"/>
                  <a:pt x="2223552" y="3105532"/>
                  <a:pt x="2236763" y="3052689"/>
                </a:cubicBezTo>
                <a:cubicBezTo>
                  <a:pt x="2245043" y="3019570"/>
                  <a:pt x="2255520" y="2987040"/>
                  <a:pt x="2264898" y="2954215"/>
                </a:cubicBezTo>
                <a:cubicBezTo>
                  <a:pt x="2260209" y="2790092"/>
                  <a:pt x="2259029" y="2625831"/>
                  <a:pt x="2250830" y="2461846"/>
                </a:cubicBezTo>
                <a:cubicBezTo>
                  <a:pt x="2249636" y="2437965"/>
                  <a:pt x="2241040" y="2415032"/>
                  <a:pt x="2236763" y="2391507"/>
                </a:cubicBezTo>
                <a:cubicBezTo>
                  <a:pt x="2231661" y="2363444"/>
                  <a:pt x="2228289" y="2335071"/>
                  <a:pt x="2222695" y="2307101"/>
                </a:cubicBezTo>
                <a:cubicBezTo>
                  <a:pt x="2208039" y="2233825"/>
                  <a:pt x="2212433" y="2271182"/>
                  <a:pt x="2194560" y="2208627"/>
                </a:cubicBezTo>
                <a:cubicBezTo>
                  <a:pt x="2189249" y="2190037"/>
                  <a:pt x="2186606" y="2170699"/>
                  <a:pt x="2180492" y="2152357"/>
                </a:cubicBezTo>
                <a:cubicBezTo>
                  <a:pt x="2131812" y="2006317"/>
                  <a:pt x="2175916" y="2143203"/>
                  <a:pt x="2124221" y="2039815"/>
                </a:cubicBezTo>
                <a:cubicBezTo>
                  <a:pt x="2093606" y="1978587"/>
                  <a:pt x="2130807" y="2009645"/>
                  <a:pt x="2082018" y="1941341"/>
                </a:cubicBezTo>
                <a:cubicBezTo>
                  <a:pt x="2070455" y="1925152"/>
                  <a:pt x="2053883" y="1913206"/>
                  <a:pt x="2039815" y="1899138"/>
                </a:cubicBezTo>
                <a:cubicBezTo>
                  <a:pt x="1992285" y="1804077"/>
                  <a:pt x="2038418" y="1875372"/>
                  <a:pt x="1955409" y="1800664"/>
                </a:cubicBezTo>
                <a:cubicBezTo>
                  <a:pt x="1831436" y="1689088"/>
                  <a:pt x="1922612" y="1733461"/>
                  <a:pt x="1786597" y="1688123"/>
                </a:cubicBezTo>
                <a:cubicBezTo>
                  <a:pt x="1644760" y="1640844"/>
                  <a:pt x="1864767" y="1712980"/>
                  <a:pt x="1688123" y="1659987"/>
                </a:cubicBezTo>
                <a:cubicBezTo>
                  <a:pt x="1659717" y="1651465"/>
                  <a:pt x="1603717" y="1631852"/>
                  <a:pt x="1603717" y="1631852"/>
                </a:cubicBezTo>
                <a:cubicBezTo>
                  <a:pt x="1589649" y="1636541"/>
                  <a:pt x="1575771" y="1641846"/>
                  <a:pt x="1561513" y="1645920"/>
                </a:cubicBezTo>
                <a:cubicBezTo>
                  <a:pt x="1540475" y="1651931"/>
                  <a:pt x="1485529" y="1662810"/>
                  <a:pt x="1463040" y="1674055"/>
                </a:cubicBezTo>
                <a:cubicBezTo>
                  <a:pt x="1416514" y="1697319"/>
                  <a:pt x="1387164" y="1735863"/>
                  <a:pt x="1350498" y="1772529"/>
                </a:cubicBezTo>
                <a:cubicBezTo>
                  <a:pt x="1296341" y="1826686"/>
                  <a:pt x="1319330" y="1798180"/>
                  <a:pt x="1280160" y="1856935"/>
                </a:cubicBezTo>
                <a:cubicBezTo>
                  <a:pt x="1275471" y="1875692"/>
                  <a:pt x="1271404" y="1894616"/>
                  <a:pt x="1266092" y="1913206"/>
                </a:cubicBezTo>
                <a:cubicBezTo>
                  <a:pt x="1262018" y="1927464"/>
                  <a:pt x="1252024" y="1940580"/>
                  <a:pt x="1252024" y="1955409"/>
                </a:cubicBezTo>
                <a:cubicBezTo>
                  <a:pt x="1252024" y="2049311"/>
                  <a:pt x="1253947" y="2143650"/>
                  <a:pt x="1266092" y="2236763"/>
                </a:cubicBezTo>
                <a:cubicBezTo>
                  <a:pt x="1269306" y="2261402"/>
                  <a:pt x="1344457" y="2329196"/>
                  <a:pt x="1350498" y="2335237"/>
                </a:cubicBezTo>
                <a:cubicBezTo>
                  <a:pt x="1378654" y="2363393"/>
                  <a:pt x="1412878" y="2401596"/>
                  <a:pt x="1448972" y="2419643"/>
                </a:cubicBezTo>
                <a:cubicBezTo>
                  <a:pt x="1466265" y="2428290"/>
                  <a:pt x="1486724" y="2428155"/>
                  <a:pt x="1505243" y="2433711"/>
                </a:cubicBezTo>
                <a:cubicBezTo>
                  <a:pt x="1533649" y="2442233"/>
                  <a:pt x="1561514" y="2452468"/>
                  <a:pt x="1589649" y="2461846"/>
                </a:cubicBezTo>
                <a:cubicBezTo>
                  <a:pt x="1617784" y="2471224"/>
                  <a:pt x="1644520" y="2487296"/>
                  <a:pt x="1674055" y="2489981"/>
                </a:cubicBezTo>
                <a:lnTo>
                  <a:pt x="1828800" y="2504049"/>
                </a:lnTo>
                <a:cubicBezTo>
                  <a:pt x="2012212" y="2494396"/>
                  <a:pt x="2027847" y="2517330"/>
                  <a:pt x="2138289" y="2475914"/>
                </a:cubicBezTo>
                <a:cubicBezTo>
                  <a:pt x="2161933" y="2467047"/>
                  <a:pt x="2186041" y="2459071"/>
                  <a:pt x="2208627" y="2447778"/>
                </a:cubicBezTo>
                <a:cubicBezTo>
                  <a:pt x="2223749" y="2440217"/>
                  <a:pt x="2235380" y="2426510"/>
                  <a:pt x="2250830" y="2419643"/>
                </a:cubicBezTo>
                <a:cubicBezTo>
                  <a:pt x="2277931" y="2407598"/>
                  <a:pt x="2335237" y="2391507"/>
                  <a:pt x="2335237" y="2391507"/>
                </a:cubicBezTo>
                <a:cubicBezTo>
                  <a:pt x="2353994" y="2377439"/>
                  <a:pt x="2371625" y="2361730"/>
                  <a:pt x="2391507" y="2349304"/>
                </a:cubicBezTo>
                <a:cubicBezTo>
                  <a:pt x="2409290" y="2338189"/>
                  <a:pt x="2430329" y="2332801"/>
                  <a:pt x="2447778" y="2321169"/>
                </a:cubicBezTo>
                <a:cubicBezTo>
                  <a:pt x="2493399" y="2290755"/>
                  <a:pt x="2552773" y="2234702"/>
                  <a:pt x="2588455" y="2194560"/>
                </a:cubicBezTo>
                <a:cubicBezTo>
                  <a:pt x="2604032" y="2177036"/>
                  <a:pt x="2616590" y="2157046"/>
                  <a:pt x="2630658" y="2138289"/>
                </a:cubicBezTo>
                <a:cubicBezTo>
                  <a:pt x="2673344" y="2010235"/>
                  <a:pt x="2607866" y="2212481"/>
                  <a:pt x="2658793" y="2025747"/>
                </a:cubicBezTo>
                <a:cubicBezTo>
                  <a:pt x="2666596" y="1997135"/>
                  <a:pt x="2677550" y="1969476"/>
                  <a:pt x="2686929" y="1941341"/>
                </a:cubicBezTo>
                <a:cubicBezTo>
                  <a:pt x="2682240" y="1824110"/>
                  <a:pt x="2681220" y="1706675"/>
                  <a:pt x="2672861" y="1589649"/>
                </a:cubicBezTo>
                <a:cubicBezTo>
                  <a:pt x="2671804" y="1574858"/>
                  <a:pt x="2662010" y="1561922"/>
                  <a:pt x="2658793" y="1547446"/>
                </a:cubicBezTo>
                <a:cubicBezTo>
                  <a:pt x="2654447" y="1527888"/>
                  <a:pt x="2647425" y="1448783"/>
                  <a:pt x="2630658" y="1420837"/>
                </a:cubicBezTo>
                <a:cubicBezTo>
                  <a:pt x="2623834" y="1409464"/>
                  <a:pt x="2610808" y="1403058"/>
                  <a:pt x="2602523" y="1392701"/>
                </a:cubicBezTo>
                <a:cubicBezTo>
                  <a:pt x="2517181" y="1286023"/>
                  <a:pt x="2649207" y="1422999"/>
                  <a:pt x="2518117" y="1308295"/>
                </a:cubicBezTo>
                <a:cubicBezTo>
                  <a:pt x="2498154" y="1290827"/>
                  <a:pt x="2482560" y="1268595"/>
                  <a:pt x="2461846" y="1252024"/>
                </a:cubicBezTo>
                <a:cubicBezTo>
                  <a:pt x="2435441" y="1230900"/>
                  <a:pt x="2401350" y="1219664"/>
                  <a:pt x="2377440" y="1195754"/>
                </a:cubicBezTo>
                <a:cubicBezTo>
                  <a:pt x="2363372" y="1181686"/>
                  <a:pt x="2352628" y="1163213"/>
                  <a:pt x="2335237" y="1153551"/>
                </a:cubicBezTo>
                <a:cubicBezTo>
                  <a:pt x="2276712" y="1121037"/>
                  <a:pt x="2229167" y="1125826"/>
                  <a:pt x="2166424" y="1111347"/>
                </a:cubicBezTo>
                <a:cubicBezTo>
                  <a:pt x="2133160" y="1103671"/>
                  <a:pt x="2100775" y="1092590"/>
                  <a:pt x="2067950" y="1083212"/>
                </a:cubicBezTo>
                <a:cubicBezTo>
                  <a:pt x="1931962" y="1087901"/>
                  <a:pt x="1795558" y="1085660"/>
                  <a:pt x="1659987" y="1097280"/>
                </a:cubicBezTo>
                <a:cubicBezTo>
                  <a:pt x="1630438" y="1099813"/>
                  <a:pt x="1600257" y="1108964"/>
                  <a:pt x="1575581" y="1125415"/>
                </a:cubicBezTo>
                <a:lnTo>
                  <a:pt x="1491175" y="1181686"/>
                </a:lnTo>
                <a:cubicBezTo>
                  <a:pt x="1481797" y="1195754"/>
                  <a:pt x="1464245" y="1207025"/>
                  <a:pt x="1463040" y="1223889"/>
                </a:cubicBezTo>
                <a:cubicBezTo>
                  <a:pt x="1459350" y="1275552"/>
                  <a:pt x="1461875" y="1329130"/>
                  <a:pt x="1477107" y="1378634"/>
                </a:cubicBezTo>
                <a:cubicBezTo>
                  <a:pt x="1482079" y="1394794"/>
                  <a:pt x="1506108" y="1396207"/>
                  <a:pt x="1519310" y="1406769"/>
                </a:cubicBezTo>
                <a:cubicBezTo>
                  <a:pt x="1529667" y="1415054"/>
                  <a:pt x="1536073" y="1428080"/>
                  <a:pt x="1547446" y="1434904"/>
                </a:cubicBezTo>
                <a:cubicBezTo>
                  <a:pt x="1561863" y="1443554"/>
                  <a:pt x="1635408" y="1460412"/>
                  <a:pt x="1645920" y="1463040"/>
                </a:cubicBezTo>
                <a:cubicBezTo>
                  <a:pt x="1655298" y="1477108"/>
                  <a:pt x="1659718" y="1496282"/>
                  <a:pt x="1674055" y="1505243"/>
                </a:cubicBezTo>
                <a:cubicBezTo>
                  <a:pt x="1699204" y="1520961"/>
                  <a:pt x="1758461" y="1533378"/>
                  <a:pt x="1758461" y="1533378"/>
                </a:cubicBezTo>
                <a:cubicBezTo>
                  <a:pt x="1865774" y="1640691"/>
                  <a:pt x="1741075" y="1528574"/>
                  <a:pt x="1842867" y="1589649"/>
                </a:cubicBezTo>
                <a:cubicBezTo>
                  <a:pt x="1926186" y="1639640"/>
                  <a:pt x="1780238" y="1615663"/>
                  <a:pt x="1955409" y="1674055"/>
                </a:cubicBezTo>
                <a:cubicBezTo>
                  <a:pt x="1969477" y="1678744"/>
                  <a:pt x="1983306" y="1684221"/>
                  <a:pt x="1997612" y="1688123"/>
                </a:cubicBezTo>
                <a:cubicBezTo>
                  <a:pt x="2034918" y="1698297"/>
                  <a:pt x="2073469" y="1704030"/>
                  <a:pt x="2110153" y="1716258"/>
                </a:cubicBezTo>
                <a:cubicBezTo>
                  <a:pt x="2124221" y="1720947"/>
                  <a:pt x="2137767" y="1727673"/>
                  <a:pt x="2152357" y="1730326"/>
                </a:cubicBezTo>
                <a:cubicBezTo>
                  <a:pt x="2189553" y="1737089"/>
                  <a:pt x="2227384" y="1739705"/>
                  <a:pt x="2264898" y="1744394"/>
                </a:cubicBezTo>
                <a:cubicBezTo>
                  <a:pt x="2372750" y="1735015"/>
                  <a:pt x="2480858" y="1728213"/>
                  <a:pt x="2588455" y="1716258"/>
                </a:cubicBezTo>
                <a:cubicBezTo>
                  <a:pt x="2607671" y="1714123"/>
                  <a:pt x="2626955" y="1709807"/>
                  <a:pt x="2644726" y="1702191"/>
                </a:cubicBezTo>
                <a:cubicBezTo>
                  <a:pt x="2660266" y="1695531"/>
                  <a:pt x="2672861" y="1683434"/>
                  <a:pt x="2686929" y="1674055"/>
                </a:cubicBezTo>
                <a:cubicBezTo>
                  <a:pt x="2696307" y="1659987"/>
                  <a:pt x="2704240" y="1644840"/>
                  <a:pt x="2715064" y="1631852"/>
                </a:cubicBezTo>
                <a:cubicBezTo>
                  <a:pt x="2727800" y="1616568"/>
                  <a:pt x="2746723" y="1606520"/>
                  <a:pt x="2757267" y="1589649"/>
                </a:cubicBezTo>
                <a:cubicBezTo>
                  <a:pt x="2774268" y="1562448"/>
                  <a:pt x="2787191" y="1509851"/>
                  <a:pt x="2799470" y="1477107"/>
                </a:cubicBezTo>
                <a:cubicBezTo>
                  <a:pt x="2808337" y="1453463"/>
                  <a:pt x="2819621" y="1430725"/>
                  <a:pt x="2827606" y="1406769"/>
                </a:cubicBezTo>
                <a:cubicBezTo>
                  <a:pt x="2833720" y="1388427"/>
                  <a:pt x="2836362" y="1369088"/>
                  <a:pt x="2841673" y="1350498"/>
                </a:cubicBezTo>
                <a:cubicBezTo>
                  <a:pt x="2845747" y="1336240"/>
                  <a:pt x="2851052" y="1322363"/>
                  <a:pt x="2855741" y="1308295"/>
                </a:cubicBezTo>
                <a:cubicBezTo>
                  <a:pt x="2860430" y="1275470"/>
                  <a:pt x="2861767" y="1241989"/>
                  <a:pt x="2869809" y="1209821"/>
                </a:cubicBezTo>
                <a:cubicBezTo>
                  <a:pt x="2875934" y="1185323"/>
                  <a:pt x="2892653" y="1164175"/>
                  <a:pt x="2897944" y="1139483"/>
                </a:cubicBezTo>
                <a:cubicBezTo>
                  <a:pt x="2906841" y="1097963"/>
                  <a:pt x="2907323" y="1055077"/>
                  <a:pt x="2912012" y="1012874"/>
                </a:cubicBezTo>
                <a:cubicBezTo>
                  <a:pt x="2907323" y="797169"/>
                  <a:pt x="2906743" y="581336"/>
                  <a:pt x="2897944" y="365760"/>
                </a:cubicBezTo>
                <a:cubicBezTo>
                  <a:pt x="2897077" y="344512"/>
                  <a:pt x="2862463" y="279049"/>
                  <a:pt x="2855741" y="267286"/>
                </a:cubicBezTo>
                <a:cubicBezTo>
                  <a:pt x="2817798" y="200885"/>
                  <a:pt x="2841484" y="247363"/>
                  <a:pt x="2799470" y="196947"/>
                </a:cubicBezTo>
                <a:cubicBezTo>
                  <a:pt x="2772117" y="164123"/>
                  <a:pt x="2760943" y="137990"/>
                  <a:pt x="2729132" y="112541"/>
                </a:cubicBezTo>
                <a:cubicBezTo>
                  <a:pt x="2695994" y="86030"/>
                  <a:pt x="2669165" y="75524"/>
                  <a:pt x="2630658" y="56271"/>
                </a:cubicBezTo>
                <a:cubicBezTo>
                  <a:pt x="2621280" y="46892"/>
                  <a:pt x="2614838" y="33061"/>
                  <a:pt x="2602523" y="28135"/>
                </a:cubicBezTo>
                <a:cubicBezTo>
                  <a:pt x="2566620" y="13774"/>
                  <a:pt x="2489981" y="0"/>
                  <a:pt x="2489981" y="0"/>
                </a:cubicBezTo>
                <a:lnTo>
                  <a:pt x="1969477" y="28135"/>
                </a:lnTo>
                <a:cubicBezTo>
                  <a:pt x="1938009" y="30438"/>
                  <a:pt x="1866765" y="58389"/>
                  <a:pt x="1842867" y="70338"/>
                </a:cubicBezTo>
                <a:cubicBezTo>
                  <a:pt x="1827745" y="77899"/>
                  <a:pt x="1816114" y="91607"/>
                  <a:pt x="1800664" y="98474"/>
                </a:cubicBezTo>
                <a:cubicBezTo>
                  <a:pt x="1670969" y="156117"/>
                  <a:pt x="1760741" y="97170"/>
                  <a:pt x="1659987" y="154744"/>
                </a:cubicBezTo>
                <a:cubicBezTo>
                  <a:pt x="1519219" y="235183"/>
                  <a:pt x="1794313" y="98021"/>
                  <a:pt x="1519310" y="281354"/>
                </a:cubicBezTo>
                <a:cubicBezTo>
                  <a:pt x="1505242" y="290732"/>
                  <a:pt x="1489744" y="298257"/>
                  <a:pt x="1477107" y="309489"/>
                </a:cubicBezTo>
                <a:cubicBezTo>
                  <a:pt x="1447368" y="335924"/>
                  <a:pt x="1428290" y="376100"/>
                  <a:pt x="1392701" y="393895"/>
                </a:cubicBezTo>
                <a:cubicBezTo>
                  <a:pt x="1250113" y="465190"/>
                  <a:pt x="1426265" y="372918"/>
                  <a:pt x="1280160" y="464234"/>
                </a:cubicBezTo>
                <a:cubicBezTo>
                  <a:pt x="1262377" y="475349"/>
                  <a:pt x="1241338" y="480737"/>
                  <a:pt x="1223889" y="492369"/>
                </a:cubicBezTo>
                <a:cubicBezTo>
                  <a:pt x="1212853" y="499726"/>
                  <a:pt x="1206789" y="513147"/>
                  <a:pt x="1195753" y="520504"/>
                </a:cubicBezTo>
                <a:cubicBezTo>
                  <a:pt x="1178304" y="532137"/>
                  <a:pt x="1157465" y="537851"/>
                  <a:pt x="1139483" y="548640"/>
                </a:cubicBezTo>
                <a:cubicBezTo>
                  <a:pt x="1110487" y="566038"/>
                  <a:pt x="1083212" y="586154"/>
                  <a:pt x="1055077" y="604911"/>
                </a:cubicBezTo>
                <a:cubicBezTo>
                  <a:pt x="1041009" y="614290"/>
                  <a:pt x="1029276" y="628945"/>
                  <a:pt x="1012873" y="633046"/>
                </a:cubicBezTo>
                <a:lnTo>
                  <a:pt x="956603" y="647114"/>
                </a:lnTo>
                <a:cubicBezTo>
                  <a:pt x="898614" y="705101"/>
                  <a:pt x="964810" y="649312"/>
                  <a:pt x="858129" y="689317"/>
                </a:cubicBezTo>
                <a:cubicBezTo>
                  <a:pt x="842298" y="695254"/>
                  <a:pt x="831376" y="710585"/>
                  <a:pt x="815926" y="717452"/>
                </a:cubicBezTo>
                <a:cubicBezTo>
                  <a:pt x="788825" y="729497"/>
                  <a:pt x="731520" y="745587"/>
                  <a:pt x="731520" y="745587"/>
                </a:cubicBezTo>
                <a:cubicBezTo>
                  <a:pt x="717452" y="754966"/>
                  <a:pt x="705148" y="767786"/>
                  <a:pt x="689317" y="773723"/>
                </a:cubicBezTo>
                <a:cubicBezTo>
                  <a:pt x="666929" y="782119"/>
                  <a:pt x="642319" y="782604"/>
                  <a:pt x="618978" y="787791"/>
                </a:cubicBezTo>
                <a:cubicBezTo>
                  <a:pt x="497152" y="814863"/>
                  <a:pt x="635424" y="793778"/>
                  <a:pt x="436098" y="815926"/>
                </a:cubicBezTo>
                <a:lnTo>
                  <a:pt x="323557" y="801858"/>
                </a:lnTo>
              </a:path>
            </a:pathLst>
          </a:custGeom>
          <a:ln w="203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111348" y="921837"/>
            <a:ext cx="7357403" cy="4902188"/>
          </a:xfrm>
          <a:custGeom>
            <a:avLst/>
            <a:gdLst>
              <a:gd name="connsiteX0" fmla="*/ 0 w 7357403"/>
              <a:gd name="connsiteY0" fmla="*/ 4902188 h 4902188"/>
              <a:gd name="connsiteX1" fmla="*/ 140677 w 7357403"/>
              <a:gd name="connsiteY1" fmla="*/ 4874052 h 4902188"/>
              <a:gd name="connsiteX2" fmla="*/ 211015 w 7357403"/>
              <a:gd name="connsiteY2" fmla="*/ 4845917 h 4902188"/>
              <a:gd name="connsiteX3" fmla="*/ 295421 w 7357403"/>
              <a:gd name="connsiteY3" fmla="*/ 4831849 h 4902188"/>
              <a:gd name="connsiteX4" fmla="*/ 337624 w 7357403"/>
              <a:gd name="connsiteY4" fmla="*/ 4817781 h 4902188"/>
              <a:gd name="connsiteX5" fmla="*/ 436098 w 7357403"/>
              <a:gd name="connsiteY5" fmla="*/ 4789646 h 4902188"/>
              <a:gd name="connsiteX6" fmla="*/ 492369 w 7357403"/>
              <a:gd name="connsiteY6" fmla="*/ 4775578 h 4902188"/>
              <a:gd name="connsiteX7" fmla="*/ 618978 w 7357403"/>
              <a:gd name="connsiteY7" fmla="*/ 4705240 h 4902188"/>
              <a:gd name="connsiteX8" fmla="*/ 647114 w 7357403"/>
              <a:gd name="connsiteY8" fmla="*/ 4677105 h 4902188"/>
              <a:gd name="connsiteX9" fmla="*/ 703384 w 7357403"/>
              <a:gd name="connsiteY9" fmla="*/ 4663037 h 4902188"/>
              <a:gd name="connsiteX10" fmla="*/ 815926 w 7357403"/>
              <a:gd name="connsiteY10" fmla="*/ 4550495 h 4902188"/>
              <a:gd name="connsiteX11" fmla="*/ 872197 w 7357403"/>
              <a:gd name="connsiteY11" fmla="*/ 4494225 h 4902188"/>
              <a:gd name="connsiteX12" fmla="*/ 984738 w 7357403"/>
              <a:gd name="connsiteY12" fmla="*/ 4423886 h 4902188"/>
              <a:gd name="connsiteX13" fmla="*/ 1026941 w 7357403"/>
              <a:gd name="connsiteY13" fmla="*/ 4367615 h 4902188"/>
              <a:gd name="connsiteX14" fmla="*/ 1111347 w 7357403"/>
              <a:gd name="connsiteY14" fmla="*/ 4339480 h 4902188"/>
              <a:gd name="connsiteX15" fmla="*/ 1195754 w 7357403"/>
              <a:gd name="connsiteY15" fmla="*/ 4283209 h 4902188"/>
              <a:gd name="connsiteX16" fmla="*/ 1252024 w 7357403"/>
              <a:gd name="connsiteY16" fmla="*/ 4255074 h 4902188"/>
              <a:gd name="connsiteX17" fmla="*/ 1322363 w 7357403"/>
              <a:gd name="connsiteY17" fmla="*/ 4184735 h 4902188"/>
              <a:gd name="connsiteX18" fmla="*/ 1364566 w 7357403"/>
              <a:gd name="connsiteY18" fmla="*/ 4142532 h 4902188"/>
              <a:gd name="connsiteX19" fmla="*/ 1420837 w 7357403"/>
              <a:gd name="connsiteY19" fmla="*/ 4114397 h 4902188"/>
              <a:gd name="connsiteX20" fmla="*/ 1575581 w 7357403"/>
              <a:gd name="connsiteY20" fmla="*/ 4001855 h 4902188"/>
              <a:gd name="connsiteX21" fmla="*/ 1617784 w 7357403"/>
              <a:gd name="connsiteY21" fmla="*/ 3973720 h 4902188"/>
              <a:gd name="connsiteX22" fmla="*/ 1645920 w 7357403"/>
              <a:gd name="connsiteY22" fmla="*/ 3931517 h 4902188"/>
              <a:gd name="connsiteX23" fmla="*/ 1674055 w 7357403"/>
              <a:gd name="connsiteY23" fmla="*/ 3875246 h 4902188"/>
              <a:gd name="connsiteX24" fmla="*/ 1716258 w 7357403"/>
              <a:gd name="connsiteY24" fmla="*/ 3847111 h 4902188"/>
              <a:gd name="connsiteX25" fmla="*/ 1772529 w 7357403"/>
              <a:gd name="connsiteY25" fmla="*/ 3776772 h 4902188"/>
              <a:gd name="connsiteX26" fmla="*/ 1814732 w 7357403"/>
              <a:gd name="connsiteY26" fmla="*/ 3720501 h 4902188"/>
              <a:gd name="connsiteX27" fmla="*/ 1856935 w 7357403"/>
              <a:gd name="connsiteY27" fmla="*/ 3678298 h 4902188"/>
              <a:gd name="connsiteX28" fmla="*/ 1899138 w 7357403"/>
              <a:gd name="connsiteY28" fmla="*/ 3622028 h 4902188"/>
              <a:gd name="connsiteX29" fmla="*/ 1927274 w 7357403"/>
              <a:gd name="connsiteY29" fmla="*/ 3593892 h 4902188"/>
              <a:gd name="connsiteX30" fmla="*/ 1997612 w 7357403"/>
              <a:gd name="connsiteY30" fmla="*/ 3495418 h 4902188"/>
              <a:gd name="connsiteX31" fmla="*/ 2067950 w 7357403"/>
              <a:gd name="connsiteY31" fmla="*/ 3382877 h 4902188"/>
              <a:gd name="connsiteX32" fmla="*/ 2152357 w 7357403"/>
              <a:gd name="connsiteY32" fmla="*/ 3284403 h 4902188"/>
              <a:gd name="connsiteX33" fmla="*/ 2166424 w 7357403"/>
              <a:gd name="connsiteY33" fmla="*/ 3242200 h 4902188"/>
              <a:gd name="connsiteX34" fmla="*/ 2194560 w 7357403"/>
              <a:gd name="connsiteY34" fmla="*/ 3214065 h 4902188"/>
              <a:gd name="connsiteX35" fmla="*/ 2222695 w 7357403"/>
              <a:gd name="connsiteY35" fmla="*/ 3171861 h 4902188"/>
              <a:gd name="connsiteX36" fmla="*/ 2264898 w 7357403"/>
              <a:gd name="connsiteY36" fmla="*/ 3129658 h 4902188"/>
              <a:gd name="connsiteX37" fmla="*/ 2349304 w 7357403"/>
              <a:gd name="connsiteY37" fmla="*/ 3045252 h 4902188"/>
              <a:gd name="connsiteX38" fmla="*/ 2363372 w 7357403"/>
              <a:gd name="connsiteY38" fmla="*/ 3003049 h 4902188"/>
              <a:gd name="connsiteX39" fmla="*/ 2461846 w 7357403"/>
              <a:gd name="connsiteY39" fmla="*/ 2904575 h 4902188"/>
              <a:gd name="connsiteX40" fmla="*/ 2518117 w 7357403"/>
              <a:gd name="connsiteY40" fmla="*/ 2792034 h 4902188"/>
              <a:gd name="connsiteX41" fmla="*/ 2546252 w 7357403"/>
              <a:gd name="connsiteY41" fmla="*/ 2763898 h 4902188"/>
              <a:gd name="connsiteX42" fmla="*/ 2574387 w 7357403"/>
              <a:gd name="connsiteY42" fmla="*/ 2707628 h 4902188"/>
              <a:gd name="connsiteX43" fmla="*/ 2602523 w 7357403"/>
              <a:gd name="connsiteY43" fmla="*/ 2665425 h 4902188"/>
              <a:gd name="connsiteX44" fmla="*/ 2644726 w 7357403"/>
              <a:gd name="connsiteY44" fmla="*/ 2538815 h 4902188"/>
              <a:gd name="connsiteX45" fmla="*/ 2700997 w 7357403"/>
              <a:gd name="connsiteY45" fmla="*/ 2440341 h 4902188"/>
              <a:gd name="connsiteX46" fmla="*/ 2729132 w 7357403"/>
              <a:gd name="connsiteY46" fmla="*/ 2370003 h 4902188"/>
              <a:gd name="connsiteX47" fmla="*/ 2757267 w 7357403"/>
              <a:gd name="connsiteY47" fmla="*/ 2327800 h 4902188"/>
              <a:gd name="connsiteX48" fmla="*/ 2785403 w 7357403"/>
              <a:gd name="connsiteY48" fmla="*/ 2243394 h 4902188"/>
              <a:gd name="connsiteX49" fmla="*/ 2841674 w 7357403"/>
              <a:gd name="connsiteY49" fmla="*/ 2116785 h 4902188"/>
              <a:gd name="connsiteX50" fmla="*/ 2855741 w 7357403"/>
              <a:gd name="connsiteY50" fmla="*/ 2074581 h 4902188"/>
              <a:gd name="connsiteX51" fmla="*/ 2897944 w 7357403"/>
              <a:gd name="connsiteY51" fmla="*/ 2032378 h 4902188"/>
              <a:gd name="connsiteX52" fmla="*/ 2926080 w 7357403"/>
              <a:gd name="connsiteY52" fmla="*/ 1919837 h 4902188"/>
              <a:gd name="connsiteX53" fmla="*/ 2968283 w 7357403"/>
              <a:gd name="connsiteY53" fmla="*/ 1877634 h 4902188"/>
              <a:gd name="connsiteX54" fmla="*/ 2996418 w 7357403"/>
              <a:gd name="connsiteY54" fmla="*/ 1821363 h 4902188"/>
              <a:gd name="connsiteX55" fmla="*/ 3038621 w 7357403"/>
              <a:gd name="connsiteY55" fmla="*/ 1779160 h 4902188"/>
              <a:gd name="connsiteX56" fmla="*/ 3066757 w 7357403"/>
              <a:gd name="connsiteY56" fmla="*/ 1708821 h 4902188"/>
              <a:gd name="connsiteX57" fmla="*/ 3179298 w 7357403"/>
              <a:gd name="connsiteY57" fmla="*/ 1540009 h 4902188"/>
              <a:gd name="connsiteX58" fmla="*/ 3207434 w 7357403"/>
              <a:gd name="connsiteY58" fmla="*/ 1427468 h 4902188"/>
              <a:gd name="connsiteX59" fmla="*/ 3263704 w 7357403"/>
              <a:gd name="connsiteY59" fmla="*/ 1328994 h 4902188"/>
              <a:gd name="connsiteX60" fmla="*/ 3277772 w 7357403"/>
              <a:gd name="connsiteY60" fmla="*/ 1286791 h 4902188"/>
              <a:gd name="connsiteX61" fmla="*/ 3305907 w 7357403"/>
              <a:gd name="connsiteY61" fmla="*/ 1258655 h 4902188"/>
              <a:gd name="connsiteX62" fmla="*/ 3334043 w 7357403"/>
              <a:gd name="connsiteY62" fmla="*/ 1216452 h 4902188"/>
              <a:gd name="connsiteX63" fmla="*/ 3390314 w 7357403"/>
              <a:gd name="connsiteY63" fmla="*/ 1160181 h 4902188"/>
              <a:gd name="connsiteX64" fmla="*/ 3418449 w 7357403"/>
              <a:gd name="connsiteY64" fmla="*/ 1117978 h 4902188"/>
              <a:gd name="connsiteX65" fmla="*/ 3502855 w 7357403"/>
              <a:gd name="connsiteY65" fmla="*/ 1033572 h 4902188"/>
              <a:gd name="connsiteX66" fmla="*/ 3840480 w 7357403"/>
              <a:gd name="connsiteY66" fmla="*/ 1047640 h 4902188"/>
              <a:gd name="connsiteX67" fmla="*/ 3896750 w 7357403"/>
              <a:gd name="connsiteY67" fmla="*/ 1075775 h 4902188"/>
              <a:gd name="connsiteX68" fmla="*/ 3953021 w 7357403"/>
              <a:gd name="connsiteY68" fmla="*/ 1089843 h 4902188"/>
              <a:gd name="connsiteX69" fmla="*/ 3995224 w 7357403"/>
              <a:gd name="connsiteY69" fmla="*/ 1103911 h 4902188"/>
              <a:gd name="connsiteX70" fmla="*/ 4121834 w 7357403"/>
              <a:gd name="connsiteY70" fmla="*/ 1160181 h 4902188"/>
              <a:gd name="connsiteX71" fmla="*/ 4164037 w 7357403"/>
              <a:gd name="connsiteY71" fmla="*/ 1174249 h 4902188"/>
              <a:gd name="connsiteX72" fmla="*/ 4234375 w 7357403"/>
              <a:gd name="connsiteY72" fmla="*/ 1258655 h 4902188"/>
              <a:gd name="connsiteX73" fmla="*/ 4290646 w 7357403"/>
              <a:gd name="connsiteY73" fmla="*/ 1385265 h 4902188"/>
              <a:gd name="connsiteX74" fmla="*/ 4276578 w 7357403"/>
              <a:gd name="connsiteY74" fmla="*/ 1919837 h 4902188"/>
              <a:gd name="connsiteX75" fmla="*/ 4262510 w 7357403"/>
              <a:gd name="connsiteY75" fmla="*/ 1976108 h 4902188"/>
              <a:gd name="connsiteX76" fmla="*/ 4220307 w 7357403"/>
              <a:gd name="connsiteY76" fmla="*/ 2130852 h 4902188"/>
              <a:gd name="connsiteX77" fmla="*/ 4206240 w 7357403"/>
              <a:gd name="connsiteY77" fmla="*/ 2173055 h 4902188"/>
              <a:gd name="connsiteX78" fmla="*/ 4149969 w 7357403"/>
              <a:gd name="connsiteY78" fmla="*/ 2243394 h 4902188"/>
              <a:gd name="connsiteX79" fmla="*/ 4107766 w 7357403"/>
              <a:gd name="connsiteY79" fmla="*/ 2327800 h 4902188"/>
              <a:gd name="connsiteX80" fmla="*/ 4093698 w 7357403"/>
              <a:gd name="connsiteY80" fmla="*/ 2370003 h 4902188"/>
              <a:gd name="connsiteX81" fmla="*/ 4065563 w 7357403"/>
              <a:gd name="connsiteY81" fmla="*/ 2412206 h 4902188"/>
              <a:gd name="connsiteX82" fmla="*/ 4051495 w 7357403"/>
              <a:gd name="connsiteY82" fmla="*/ 2454409 h 4902188"/>
              <a:gd name="connsiteX83" fmla="*/ 4009292 w 7357403"/>
              <a:gd name="connsiteY83" fmla="*/ 2510680 h 4902188"/>
              <a:gd name="connsiteX84" fmla="*/ 3981157 w 7357403"/>
              <a:gd name="connsiteY84" fmla="*/ 2552883 h 4902188"/>
              <a:gd name="connsiteX85" fmla="*/ 3953021 w 7357403"/>
              <a:gd name="connsiteY85" fmla="*/ 2581018 h 4902188"/>
              <a:gd name="connsiteX86" fmla="*/ 3896750 w 7357403"/>
              <a:gd name="connsiteY86" fmla="*/ 2665425 h 4902188"/>
              <a:gd name="connsiteX87" fmla="*/ 3981157 w 7357403"/>
              <a:gd name="connsiteY87" fmla="*/ 3059320 h 4902188"/>
              <a:gd name="connsiteX88" fmla="*/ 4023360 w 7357403"/>
              <a:gd name="connsiteY88" fmla="*/ 3073388 h 4902188"/>
              <a:gd name="connsiteX89" fmla="*/ 4079630 w 7357403"/>
              <a:gd name="connsiteY89" fmla="*/ 3129658 h 4902188"/>
              <a:gd name="connsiteX90" fmla="*/ 4149969 w 7357403"/>
              <a:gd name="connsiteY90" fmla="*/ 3157794 h 4902188"/>
              <a:gd name="connsiteX91" fmla="*/ 4192172 w 7357403"/>
              <a:gd name="connsiteY91" fmla="*/ 3185929 h 4902188"/>
              <a:gd name="connsiteX92" fmla="*/ 4234375 w 7357403"/>
              <a:gd name="connsiteY92" fmla="*/ 3199997 h 4902188"/>
              <a:gd name="connsiteX93" fmla="*/ 4375052 w 7357403"/>
              <a:gd name="connsiteY93" fmla="*/ 3228132 h 4902188"/>
              <a:gd name="connsiteX94" fmla="*/ 4431323 w 7357403"/>
              <a:gd name="connsiteY94" fmla="*/ 3242200 h 4902188"/>
              <a:gd name="connsiteX95" fmla="*/ 4501661 w 7357403"/>
              <a:gd name="connsiteY95" fmla="*/ 3270335 h 4902188"/>
              <a:gd name="connsiteX96" fmla="*/ 4628270 w 7357403"/>
              <a:gd name="connsiteY96" fmla="*/ 3284403 h 4902188"/>
              <a:gd name="connsiteX97" fmla="*/ 4740812 w 7357403"/>
              <a:gd name="connsiteY97" fmla="*/ 3326606 h 4902188"/>
              <a:gd name="connsiteX98" fmla="*/ 4881489 w 7357403"/>
              <a:gd name="connsiteY98" fmla="*/ 3340674 h 4902188"/>
              <a:gd name="connsiteX99" fmla="*/ 4937760 w 7357403"/>
              <a:gd name="connsiteY99" fmla="*/ 3354741 h 4902188"/>
              <a:gd name="connsiteX100" fmla="*/ 5036234 w 7357403"/>
              <a:gd name="connsiteY100" fmla="*/ 3368809 h 4902188"/>
              <a:gd name="connsiteX101" fmla="*/ 5134707 w 7357403"/>
              <a:gd name="connsiteY101" fmla="*/ 3411012 h 4902188"/>
              <a:gd name="connsiteX102" fmla="*/ 5359790 w 7357403"/>
              <a:gd name="connsiteY102" fmla="*/ 3439148 h 4902188"/>
              <a:gd name="connsiteX103" fmla="*/ 5430129 w 7357403"/>
              <a:gd name="connsiteY103" fmla="*/ 3453215 h 4902188"/>
              <a:gd name="connsiteX104" fmla="*/ 5641144 w 7357403"/>
              <a:gd name="connsiteY104" fmla="*/ 3467283 h 4902188"/>
              <a:gd name="connsiteX105" fmla="*/ 5824024 w 7357403"/>
              <a:gd name="connsiteY105" fmla="*/ 3481351 h 4902188"/>
              <a:gd name="connsiteX106" fmla="*/ 6203852 w 7357403"/>
              <a:gd name="connsiteY106" fmla="*/ 3453215 h 4902188"/>
              <a:gd name="connsiteX107" fmla="*/ 6274190 w 7357403"/>
              <a:gd name="connsiteY107" fmla="*/ 3411012 h 4902188"/>
              <a:gd name="connsiteX108" fmla="*/ 6358597 w 7357403"/>
              <a:gd name="connsiteY108" fmla="*/ 3354741 h 4902188"/>
              <a:gd name="connsiteX109" fmla="*/ 6386732 w 7357403"/>
              <a:gd name="connsiteY109" fmla="*/ 3270335 h 4902188"/>
              <a:gd name="connsiteX110" fmla="*/ 6400800 w 7357403"/>
              <a:gd name="connsiteY110" fmla="*/ 3228132 h 4902188"/>
              <a:gd name="connsiteX111" fmla="*/ 6386732 w 7357403"/>
              <a:gd name="connsiteY111" fmla="*/ 2820169 h 4902188"/>
              <a:gd name="connsiteX112" fmla="*/ 6316394 w 7357403"/>
              <a:gd name="connsiteY112" fmla="*/ 2721695 h 4902188"/>
              <a:gd name="connsiteX113" fmla="*/ 6288258 w 7357403"/>
              <a:gd name="connsiteY113" fmla="*/ 2665425 h 4902188"/>
              <a:gd name="connsiteX114" fmla="*/ 6231987 w 7357403"/>
              <a:gd name="connsiteY114" fmla="*/ 2581018 h 4902188"/>
              <a:gd name="connsiteX115" fmla="*/ 6175717 w 7357403"/>
              <a:gd name="connsiteY115" fmla="*/ 2482545 h 4902188"/>
              <a:gd name="connsiteX116" fmla="*/ 6147581 w 7357403"/>
              <a:gd name="connsiteY116" fmla="*/ 2454409 h 4902188"/>
              <a:gd name="connsiteX117" fmla="*/ 6049107 w 7357403"/>
              <a:gd name="connsiteY117" fmla="*/ 2327800 h 4902188"/>
              <a:gd name="connsiteX118" fmla="*/ 5936566 w 7357403"/>
              <a:gd name="connsiteY118" fmla="*/ 2215258 h 4902188"/>
              <a:gd name="connsiteX119" fmla="*/ 5866227 w 7357403"/>
              <a:gd name="connsiteY119" fmla="*/ 2158988 h 4902188"/>
              <a:gd name="connsiteX120" fmla="*/ 5739618 w 7357403"/>
              <a:gd name="connsiteY120" fmla="*/ 2046446 h 4902188"/>
              <a:gd name="connsiteX121" fmla="*/ 5697415 w 7357403"/>
              <a:gd name="connsiteY121" fmla="*/ 2004243 h 4902188"/>
              <a:gd name="connsiteX122" fmla="*/ 5655212 w 7357403"/>
              <a:gd name="connsiteY122" fmla="*/ 1962040 h 4902188"/>
              <a:gd name="connsiteX123" fmla="*/ 5570806 w 7357403"/>
              <a:gd name="connsiteY123" fmla="*/ 1933905 h 4902188"/>
              <a:gd name="connsiteX124" fmla="*/ 5500467 w 7357403"/>
              <a:gd name="connsiteY124" fmla="*/ 1877634 h 4902188"/>
              <a:gd name="connsiteX125" fmla="*/ 5458264 w 7357403"/>
              <a:gd name="connsiteY125" fmla="*/ 1863566 h 4902188"/>
              <a:gd name="connsiteX126" fmla="*/ 5317587 w 7357403"/>
              <a:gd name="connsiteY126" fmla="*/ 1821363 h 4902188"/>
              <a:gd name="connsiteX127" fmla="*/ 5106572 w 7357403"/>
              <a:gd name="connsiteY127" fmla="*/ 1835431 h 4902188"/>
              <a:gd name="connsiteX128" fmla="*/ 5064369 w 7357403"/>
              <a:gd name="connsiteY128" fmla="*/ 1863566 h 4902188"/>
              <a:gd name="connsiteX129" fmla="*/ 5008098 w 7357403"/>
              <a:gd name="connsiteY129" fmla="*/ 1877634 h 4902188"/>
              <a:gd name="connsiteX130" fmla="*/ 4937760 w 7357403"/>
              <a:gd name="connsiteY130" fmla="*/ 1933905 h 4902188"/>
              <a:gd name="connsiteX131" fmla="*/ 4881489 w 7357403"/>
              <a:gd name="connsiteY131" fmla="*/ 2032378 h 4902188"/>
              <a:gd name="connsiteX132" fmla="*/ 4853354 w 7357403"/>
              <a:gd name="connsiteY132" fmla="*/ 2074581 h 4902188"/>
              <a:gd name="connsiteX133" fmla="*/ 4825218 w 7357403"/>
              <a:gd name="connsiteY133" fmla="*/ 2187123 h 4902188"/>
              <a:gd name="connsiteX134" fmla="*/ 4923692 w 7357403"/>
              <a:gd name="connsiteY134" fmla="*/ 2665425 h 4902188"/>
              <a:gd name="connsiteX135" fmla="*/ 4965895 w 7357403"/>
              <a:gd name="connsiteY135" fmla="*/ 2707628 h 4902188"/>
              <a:gd name="connsiteX136" fmla="*/ 5008098 w 7357403"/>
              <a:gd name="connsiteY136" fmla="*/ 2749831 h 4902188"/>
              <a:gd name="connsiteX137" fmla="*/ 5134707 w 7357403"/>
              <a:gd name="connsiteY137" fmla="*/ 2792034 h 4902188"/>
              <a:gd name="connsiteX138" fmla="*/ 5190978 w 7357403"/>
              <a:gd name="connsiteY138" fmla="*/ 2820169 h 4902188"/>
              <a:gd name="connsiteX139" fmla="*/ 5303520 w 7357403"/>
              <a:gd name="connsiteY139" fmla="*/ 2848305 h 4902188"/>
              <a:gd name="connsiteX140" fmla="*/ 5683347 w 7357403"/>
              <a:gd name="connsiteY140" fmla="*/ 2820169 h 4902188"/>
              <a:gd name="connsiteX141" fmla="*/ 5725550 w 7357403"/>
              <a:gd name="connsiteY141" fmla="*/ 2806101 h 4902188"/>
              <a:gd name="connsiteX142" fmla="*/ 5795889 w 7357403"/>
              <a:gd name="connsiteY142" fmla="*/ 2792034 h 4902188"/>
              <a:gd name="connsiteX143" fmla="*/ 5866227 w 7357403"/>
              <a:gd name="connsiteY143" fmla="*/ 2749831 h 4902188"/>
              <a:gd name="connsiteX144" fmla="*/ 5908430 w 7357403"/>
              <a:gd name="connsiteY144" fmla="*/ 2735763 h 4902188"/>
              <a:gd name="connsiteX145" fmla="*/ 5978769 w 7357403"/>
              <a:gd name="connsiteY145" fmla="*/ 2665425 h 4902188"/>
              <a:gd name="connsiteX146" fmla="*/ 6006904 w 7357403"/>
              <a:gd name="connsiteY146" fmla="*/ 2637289 h 4902188"/>
              <a:gd name="connsiteX147" fmla="*/ 6077243 w 7357403"/>
              <a:gd name="connsiteY147" fmla="*/ 2581018 h 4902188"/>
              <a:gd name="connsiteX148" fmla="*/ 6091310 w 7357403"/>
              <a:gd name="connsiteY148" fmla="*/ 2538815 h 4902188"/>
              <a:gd name="connsiteX149" fmla="*/ 6119446 w 7357403"/>
              <a:gd name="connsiteY149" fmla="*/ 2496612 h 4902188"/>
              <a:gd name="connsiteX150" fmla="*/ 6133514 w 7357403"/>
              <a:gd name="connsiteY150" fmla="*/ 2440341 h 4902188"/>
              <a:gd name="connsiteX151" fmla="*/ 6147581 w 7357403"/>
              <a:gd name="connsiteY151" fmla="*/ 2398138 h 4902188"/>
              <a:gd name="connsiteX152" fmla="*/ 6189784 w 7357403"/>
              <a:gd name="connsiteY152" fmla="*/ 2313732 h 4902188"/>
              <a:gd name="connsiteX153" fmla="*/ 6203852 w 7357403"/>
              <a:gd name="connsiteY153" fmla="*/ 2229326 h 4902188"/>
              <a:gd name="connsiteX154" fmla="*/ 6189784 w 7357403"/>
              <a:gd name="connsiteY154" fmla="*/ 1666618 h 4902188"/>
              <a:gd name="connsiteX155" fmla="*/ 6161649 w 7357403"/>
              <a:gd name="connsiteY155" fmla="*/ 1610348 h 4902188"/>
              <a:gd name="connsiteX156" fmla="*/ 6147581 w 7357403"/>
              <a:gd name="connsiteY156" fmla="*/ 1568145 h 4902188"/>
              <a:gd name="connsiteX157" fmla="*/ 6049107 w 7357403"/>
              <a:gd name="connsiteY157" fmla="*/ 1441535 h 4902188"/>
              <a:gd name="connsiteX158" fmla="*/ 6020972 w 7357403"/>
              <a:gd name="connsiteY158" fmla="*/ 1399332 h 4902188"/>
              <a:gd name="connsiteX159" fmla="*/ 5964701 w 7357403"/>
              <a:gd name="connsiteY159" fmla="*/ 1343061 h 4902188"/>
              <a:gd name="connsiteX160" fmla="*/ 5936566 w 7357403"/>
              <a:gd name="connsiteY160" fmla="*/ 1300858 h 4902188"/>
              <a:gd name="connsiteX161" fmla="*/ 5894363 w 7357403"/>
              <a:gd name="connsiteY161" fmla="*/ 1272723 h 4902188"/>
              <a:gd name="connsiteX162" fmla="*/ 5824024 w 7357403"/>
              <a:gd name="connsiteY162" fmla="*/ 1230520 h 4902188"/>
              <a:gd name="connsiteX163" fmla="*/ 5753686 w 7357403"/>
              <a:gd name="connsiteY163" fmla="*/ 1160181 h 4902188"/>
              <a:gd name="connsiteX164" fmla="*/ 5627077 w 7357403"/>
              <a:gd name="connsiteY164" fmla="*/ 1103911 h 4902188"/>
              <a:gd name="connsiteX165" fmla="*/ 5556738 w 7357403"/>
              <a:gd name="connsiteY165" fmla="*/ 1061708 h 4902188"/>
              <a:gd name="connsiteX166" fmla="*/ 5500467 w 7357403"/>
              <a:gd name="connsiteY166" fmla="*/ 1047640 h 4902188"/>
              <a:gd name="connsiteX167" fmla="*/ 5416061 w 7357403"/>
              <a:gd name="connsiteY167" fmla="*/ 1019505 h 4902188"/>
              <a:gd name="connsiteX168" fmla="*/ 5317587 w 7357403"/>
              <a:gd name="connsiteY168" fmla="*/ 977301 h 4902188"/>
              <a:gd name="connsiteX169" fmla="*/ 5261317 w 7357403"/>
              <a:gd name="connsiteY169" fmla="*/ 963234 h 4902188"/>
              <a:gd name="connsiteX170" fmla="*/ 5120640 w 7357403"/>
              <a:gd name="connsiteY170" fmla="*/ 935098 h 4902188"/>
              <a:gd name="connsiteX171" fmla="*/ 5078437 w 7357403"/>
              <a:gd name="connsiteY171" fmla="*/ 906963 h 4902188"/>
              <a:gd name="connsiteX172" fmla="*/ 4979963 w 7357403"/>
              <a:gd name="connsiteY172" fmla="*/ 878828 h 4902188"/>
              <a:gd name="connsiteX173" fmla="*/ 4543864 w 7357403"/>
              <a:gd name="connsiteY173" fmla="*/ 836625 h 4902188"/>
              <a:gd name="connsiteX174" fmla="*/ 4375052 w 7357403"/>
              <a:gd name="connsiteY174" fmla="*/ 850692 h 4902188"/>
              <a:gd name="connsiteX175" fmla="*/ 4346917 w 7357403"/>
              <a:gd name="connsiteY175" fmla="*/ 878828 h 4902188"/>
              <a:gd name="connsiteX176" fmla="*/ 4290646 w 7357403"/>
              <a:gd name="connsiteY176" fmla="*/ 963234 h 4902188"/>
              <a:gd name="connsiteX177" fmla="*/ 4318781 w 7357403"/>
              <a:gd name="connsiteY177" fmla="*/ 1202385 h 4902188"/>
              <a:gd name="connsiteX178" fmla="*/ 4332849 w 7357403"/>
              <a:gd name="connsiteY178" fmla="*/ 1272723 h 4902188"/>
              <a:gd name="connsiteX179" fmla="*/ 4375052 w 7357403"/>
              <a:gd name="connsiteY179" fmla="*/ 1286791 h 4902188"/>
              <a:gd name="connsiteX180" fmla="*/ 4557932 w 7357403"/>
              <a:gd name="connsiteY180" fmla="*/ 1413400 h 4902188"/>
              <a:gd name="connsiteX181" fmla="*/ 4628270 w 7357403"/>
              <a:gd name="connsiteY181" fmla="*/ 1441535 h 4902188"/>
              <a:gd name="connsiteX182" fmla="*/ 4670474 w 7357403"/>
              <a:gd name="connsiteY182" fmla="*/ 1455603 h 4902188"/>
              <a:gd name="connsiteX183" fmla="*/ 4740812 w 7357403"/>
              <a:gd name="connsiteY183" fmla="*/ 1483738 h 4902188"/>
              <a:gd name="connsiteX184" fmla="*/ 4909624 w 7357403"/>
              <a:gd name="connsiteY184" fmla="*/ 1497806 h 4902188"/>
              <a:gd name="connsiteX185" fmla="*/ 5542670 w 7357403"/>
              <a:gd name="connsiteY185" fmla="*/ 1483738 h 4902188"/>
              <a:gd name="connsiteX186" fmla="*/ 5584874 w 7357403"/>
              <a:gd name="connsiteY186" fmla="*/ 1455603 h 4902188"/>
              <a:gd name="connsiteX187" fmla="*/ 5641144 w 7357403"/>
              <a:gd name="connsiteY187" fmla="*/ 1441535 h 4902188"/>
              <a:gd name="connsiteX188" fmla="*/ 5753686 w 7357403"/>
              <a:gd name="connsiteY188" fmla="*/ 1328994 h 4902188"/>
              <a:gd name="connsiteX189" fmla="*/ 5781821 w 7357403"/>
              <a:gd name="connsiteY189" fmla="*/ 1300858 h 4902188"/>
              <a:gd name="connsiteX190" fmla="*/ 5809957 w 7357403"/>
              <a:gd name="connsiteY190" fmla="*/ 1244588 h 4902188"/>
              <a:gd name="connsiteX191" fmla="*/ 5824024 w 7357403"/>
              <a:gd name="connsiteY191" fmla="*/ 1160181 h 4902188"/>
              <a:gd name="connsiteX192" fmla="*/ 5852160 w 7357403"/>
              <a:gd name="connsiteY192" fmla="*/ 1047640 h 4902188"/>
              <a:gd name="connsiteX193" fmla="*/ 5866227 w 7357403"/>
              <a:gd name="connsiteY193" fmla="*/ 906963 h 4902188"/>
              <a:gd name="connsiteX194" fmla="*/ 5880295 w 7357403"/>
              <a:gd name="connsiteY194" fmla="*/ 217646 h 4902188"/>
              <a:gd name="connsiteX195" fmla="*/ 5922498 w 7357403"/>
              <a:gd name="connsiteY195" fmla="*/ 189511 h 4902188"/>
              <a:gd name="connsiteX196" fmla="*/ 5978769 w 7357403"/>
              <a:gd name="connsiteY196" fmla="*/ 147308 h 4902188"/>
              <a:gd name="connsiteX197" fmla="*/ 6077243 w 7357403"/>
              <a:gd name="connsiteY197" fmla="*/ 119172 h 4902188"/>
              <a:gd name="connsiteX198" fmla="*/ 6133514 w 7357403"/>
              <a:gd name="connsiteY198" fmla="*/ 76969 h 4902188"/>
              <a:gd name="connsiteX199" fmla="*/ 6189784 w 7357403"/>
              <a:gd name="connsiteY199" fmla="*/ 62901 h 4902188"/>
              <a:gd name="connsiteX200" fmla="*/ 6428935 w 7357403"/>
              <a:gd name="connsiteY200" fmla="*/ 34766 h 4902188"/>
              <a:gd name="connsiteX201" fmla="*/ 6513341 w 7357403"/>
              <a:gd name="connsiteY201" fmla="*/ 6631 h 4902188"/>
              <a:gd name="connsiteX202" fmla="*/ 6822830 w 7357403"/>
              <a:gd name="connsiteY202" fmla="*/ 34766 h 4902188"/>
              <a:gd name="connsiteX203" fmla="*/ 6879101 w 7357403"/>
              <a:gd name="connsiteY203" fmla="*/ 76969 h 4902188"/>
              <a:gd name="connsiteX204" fmla="*/ 6921304 w 7357403"/>
              <a:gd name="connsiteY204" fmla="*/ 91037 h 4902188"/>
              <a:gd name="connsiteX205" fmla="*/ 7033846 w 7357403"/>
              <a:gd name="connsiteY205" fmla="*/ 175443 h 4902188"/>
              <a:gd name="connsiteX206" fmla="*/ 7118252 w 7357403"/>
              <a:gd name="connsiteY206" fmla="*/ 245781 h 4902188"/>
              <a:gd name="connsiteX207" fmla="*/ 7174523 w 7357403"/>
              <a:gd name="connsiteY207" fmla="*/ 273917 h 4902188"/>
              <a:gd name="connsiteX208" fmla="*/ 7216726 w 7357403"/>
              <a:gd name="connsiteY208" fmla="*/ 316120 h 4902188"/>
              <a:gd name="connsiteX209" fmla="*/ 7343335 w 7357403"/>
              <a:gd name="connsiteY209" fmla="*/ 344255 h 4902188"/>
              <a:gd name="connsiteX210" fmla="*/ 7357403 w 7357403"/>
              <a:gd name="connsiteY210" fmla="*/ 358323 h 490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7357403" h="4902188">
                <a:moveTo>
                  <a:pt x="0" y="4902188"/>
                </a:moveTo>
                <a:cubicBezTo>
                  <a:pt x="41560" y="4895261"/>
                  <a:pt x="98704" y="4888043"/>
                  <a:pt x="140677" y="4874052"/>
                </a:cubicBezTo>
                <a:cubicBezTo>
                  <a:pt x="164633" y="4866067"/>
                  <a:pt x="186653" y="4852561"/>
                  <a:pt x="211015" y="4845917"/>
                </a:cubicBezTo>
                <a:cubicBezTo>
                  <a:pt x="238533" y="4838412"/>
                  <a:pt x="267577" y="4838037"/>
                  <a:pt x="295421" y="4831849"/>
                </a:cubicBezTo>
                <a:cubicBezTo>
                  <a:pt x="309897" y="4828632"/>
                  <a:pt x="323421" y="4822042"/>
                  <a:pt x="337624" y="4817781"/>
                </a:cubicBezTo>
                <a:cubicBezTo>
                  <a:pt x="370322" y="4807972"/>
                  <a:pt x="403163" y="4798628"/>
                  <a:pt x="436098" y="4789646"/>
                </a:cubicBezTo>
                <a:cubicBezTo>
                  <a:pt x="454751" y="4784559"/>
                  <a:pt x="474266" y="4782367"/>
                  <a:pt x="492369" y="4775578"/>
                </a:cubicBezTo>
                <a:cubicBezTo>
                  <a:pt x="520540" y="4765014"/>
                  <a:pt x="599182" y="4719380"/>
                  <a:pt x="618978" y="4705240"/>
                </a:cubicBezTo>
                <a:cubicBezTo>
                  <a:pt x="629771" y="4697531"/>
                  <a:pt x="635251" y="4683036"/>
                  <a:pt x="647114" y="4677105"/>
                </a:cubicBezTo>
                <a:cubicBezTo>
                  <a:pt x="664407" y="4668459"/>
                  <a:pt x="684627" y="4667726"/>
                  <a:pt x="703384" y="4663037"/>
                </a:cubicBezTo>
                <a:lnTo>
                  <a:pt x="815926" y="4550495"/>
                </a:lnTo>
                <a:cubicBezTo>
                  <a:pt x="834683" y="4531738"/>
                  <a:pt x="848471" y="4506088"/>
                  <a:pt x="872197" y="4494225"/>
                </a:cubicBezTo>
                <a:cubicBezTo>
                  <a:pt x="916768" y="4471939"/>
                  <a:pt x="948216" y="4460408"/>
                  <a:pt x="984738" y="4423886"/>
                </a:cubicBezTo>
                <a:cubicBezTo>
                  <a:pt x="1001317" y="4407307"/>
                  <a:pt x="1007433" y="4380621"/>
                  <a:pt x="1026941" y="4367615"/>
                </a:cubicBezTo>
                <a:cubicBezTo>
                  <a:pt x="1051617" y="4351164"/>
                  <a:pt x="1086671" y="4355931"/>
                  <a:pt x="1111347" y="4339480"/>
                </a:cubicBezTo>
                <a:cubicBezTo>
                  <a:pt x="1139483" y="4320723"/>
                  <a:pt x="1165509" y="4298331"/>
                  <a:pt x="1195754" y="4283209"/>
                </a:cubicBezTo>
                <a:cubicBezTo>
                  <a:pt x="1214511" y="4273831"/>
                  <a:pt x="1235471" y="4267949"/>
                  <a:pt x="1252024" y="4255074"/>
                </a:cubicBezTo>
                <a:cubicBezTo>
                  <a:pt x="1278197" y="4234717"/>
                  <a:pt x="1298917" y="4208181"/>
                  <a:pt x="1322363" y="4184735"/>
                </a:cubicBezTo>
                <a:cubicBezTo>
                  <a:pt x="1336431" y="4170667"/>
                  <a:pt x="1346772" y="4151429"/>
                  <a:pt x="1364566" y="4142532"/>
                </a:cubicBezTo>
                <a:cubicBezTo>
                  <a:pt x="1383323" y="4133154"/>
                  <a:pt x="1402629" y="4124801"/>
                  <a:pt x="1420837" y="4114397"/>
                </a:cubicBezTo>
                <a:cubicBezTo>
                  <a:pt x="1460598" y="4091676"/>
                  <a:pt x="1564497" y="4009244"/>
                  <a:pt x="1575581" y="4001855"/>
                </a:cubicBezTo>
                <a:lnTo>
                  <a:pt x="1617784" y="3973720"/>
                </a:lnTo>
                <a:cubicBezTo>
                  <a:pt x="1627163" y="3959652"/>
                  <a:pt x="1637532" y="3946197"/>
                  <a:pt x="1645920" y="3931517"/>
                </a:cubicBezTo>
                <a:cubicBezTo>
                  <a:pt x="1656324" y="3913309"/>
                  <a:pt x="1660630" y="3891356"/>
                  <a:pt x="1674055" y="3875246"/>
                </a:cubicBezTo>
                <a:cubicBezTo>
                  <a:pt x="1684879" y="3862258"/>
                  <a:pt x="1702190" y="3856489"/>
                  <a:pt x="1716258" y="3847111"/>
                </a:cubicBezTo>
                <a:cubicBezTo>
                  <a:pt x="1785825" y="3742763"/>
                  <a:pt x="1705709" y="3856957"/>
                  <a:pt x="1772529" y="3776772"/>
                </a:cubicBezTo>
                <a:cubicBezTo>
                  <a:pt x="1787539" y="3758760"/>
                  <a:pt x="1799473" y="3738303"/>
                  <a:pt x="1814732" y="3720501"/>
                </a:cubicBezTo>
                <a:cubicBezTo>
                  <a:pt x="1827679" y="3705396"/>
                  <a:pt x="1843988" y="3693403"/>
                  <a:pt x="1856935" y="3678298"/>
                </a:cubicBezTo>
                <a:cubicBezTo>
                  <a:pt x="1872193" y="3660497"/>
                  <a:pt x="1884128" y="3640040"/>
                  <a:pt x="1899138" y="3622028"/>
                </a:cubicBezTo>
                <a:cubicBezTo>
                  <a:pt x="1907629" y="3611839"/>
                  <a:pt x="1918783" y="3604081"/>
                  <a:pt x="1927274" y="3593892"/>
                </a:cubicBezTo>
                <a:cubicBezTo>
                  <a:pt x="1949860" y="3566789"/>
                  <a:pt x="1977933" y="3526343"/>
                  <a:pt x="1997612" y="3495418"/>
                </a:cubicBezTo>
                <a:cubicBezTo>
                  <a:pt x="2021362" y="3458096"/>
                  <a:pt x="2041407" y="3418267"/>
                  <a:pt x="2067950" y="3382877"/>
                </a:cubicBezTo>
                <a:cubicBezTo>
                  <a:pt x="2122091" y="3310690"/>
                  <a:pt x="2093575" y="3343185"/>
                  <a:pt x="2152357" y="3284403"/>
                </a:cubicBezTo>
                <a:cubicBezTo>
                  <a:pt x="2157046" y="3270335"/>
                  <a:pt x="2158795" y="3254915"/>
                  <a:pt x="2166424" y="3242200"/>
                </a:cubicBezTo>
                <a:cubicBezTo>
                  <a:pt x="2173248" y="3230827"/>
                  <a:pt x="2186275" y="3224422"/>
                  <a:pt x="2194560" y="3214065"/>
                </a:cubicBezTo>
                <a:cubicBezTo>
                  <a:pt x="2205122" y="3200862"/>
                  <a:pt x="2211871" y="3184850"/>
                  <a:pt x="2222695" y="3171861"/>
                </a:cubicBezTo>
                <a:cubicBezTo>
                  <a:pt x="2235431" y="3156577"/>
                  <a:pt x="2251951" y="3144763"/>
                  <a:pt x="2264898" y="3129658"/>
                </a:cubicBezTo>
                <a:cubicBezTo>
                  <a:pt x="2334695" y="3048229"/>
                  <a:pt x="2275010" y="3094783"/>
                  <a:pt x="2349304" y="3045252"/>
                </a:cubicBezTo>
                <a:cubicBezTo>
                  <a:pt x="2353993" y="3031184"/>
                  <a:pt x="2354109" y="3014628"/>
                  <a:pt x="2363372" y="3003049"/>
                </a:cubicBezTo>
                <a:cubicBezTo>
                  <a:pt x="2392371" y="2966800"/>
                  <a:pt x="2461846" y="2904575"/>
                  <a:pt x="2461846" y="2904575"/>
                </a:cubicBezTo>
                <a:cubicBezTo>
                  <a:pt x="2483674" y="2850006"/>
                  <a:pt x="2484401" y="2834180"/>
                  <a:pt x="2518117" y="2792034"/>
                </a:cubicBezTo>
                <a:cubicBezTo>
                  <a:pt x="2526402" y="2781677"/>
                  <a:pt x="2538895" y="2774934"/>
                  <a:pt x="2546252" y="2763898"/>
                </a:cubicBezTo>
                <a:cubicBezTo>
                  <a:pt x="2557884" y="2746449"/>
                  <a:pt x="2563983" y="2725836"/>
                  <a:pt x="2574387" y="2707628"/>
                </a:cubicBezTo>
                <a:cubicBezTo>
                  <a:pt x="2582775" y="2692948"/>
                  <a:pt x="2593144" y="2679493"/>
                  <a:pt x="2602523" y="2665425"/>
                </a:cubicBezTo>
                <a:cubicBezTo>
                  <a:pt x="2624727" y="2554398"/>
                  <a:pt x="2602367" y="2634123"/>
                  <a:pt x="2644726" y="2538815"/>
                </a:cubicBezTo>
                <a:cubicBezTo>
                  <a:pt x="2684400" y="2449549"/>
                  <a:pt x="2651532" y="2489806"/>
                  <a:pt x="2700997" y="2440341"/>
                </a:cubicBezTo>
                <a:cubicBezTo>
                  <a:pt x="2710375" y="2416895"/>
                  <a:pt x="2717839" y="2392589"/>
                  <a:pt x="2729132" y="2370003"/>
                </a:cubicBezTo>
                <a:cubicBezTo>
                  <a:pt x="2736693" y="2354881"/>
                  <a:pt x="2750400" y="2343250"/>
                  <a:pt x="2757267" y="2327800"/>
                </a:cubicBezTo>
                <a:cubicBezTo>
                  <a:pt x="2769312" y="2300699"/>
                  <a:pt x="2772140" y="2269920"/>
                  <a:pt x="2785403" y="2243394"/>
                </a:cubicBezTo>
                <a:cubicBezTo>
                  <a:pt x="2817368" y="2179462"/>
                  <a:pt x="2814736" y="2188621"/>
                  <a:pt x="2841674" y="2116785"/>
                </a:cubicBezTo>
                <a:cubicBezTo>
                  <a:pt x="2846881" y="2102900"/>
                  <a:pt x="2847516" y="2086919"/>
                  <a:pt x="2855741" y="2074581"/>
                </a:cubicBezTo>
                <a:cubicBezTo>
                  <a:pt x="2866776" y="2058028"/>
                  <a:pt x="2883876" y="2046446"/>
                  <a:pt x="2897944" y="2032378"/>
                </a:cubicBezTo>
                <a:cubicBezTo>
                  <a:pt x="2899973" y="2022231"/>
                  <a:pt x="2913720" y="1938376"/>
                  <a:pt x="2926080" y="1919837"/>
                </a:cubicBezTo>
                <a:cubicBezTo>
                  <a:pt x="2937116" y="1903284"/>
                  <a:pt x="2954215" y="1891702"/>
                  <a:pt x="2968283" y="1877634"/>
                </a:cubicBezTo>
                <a:cubicBezTo>
                  <a:pt x="2977661" y="1858877"/>
                  <a:pt x="2984229" y="1838428"/>
                  <a:pt x="2996418" y="1821363"/>
                </a:cubicBezTo>
                <a:cubicBezTo>
                  <a:pt x="3007981" y="1805174"/>
                  <a:pt x="3028077" y="1796031"/>
                  <a:pt x="3038621" y="1779160"/>
                </a:cubicBezTo>
                <a:cubicBezTo>
                  <a:pt x="3052005" y="1757746"/>
                  <a:pt x="3054785" y="1731055"/>
                  <a:pt x="3066757" y="1708821"/>
                </a:cubicBezTo>
                <a:cubicBezTo>
                  <a:pt x="3108892" y="1630571"/>
                  <a:pt x="3132086" y="1602958"/>
                  <a:pt x="3179298" y="1540009"/>
                </a:cubicBezTo>
                <a:cubicBezTo>
                  <a:pt x="3188677" y="1502495"/>
                  <a:pt x="3185985" y="1459642"/>
                  <a:pt x="3207434" y="1427468"/>
                </a:cubicBezTo>
                <a:cubicBezTo>
                  <a:pt x="3235691" y="1385082"/>
                  <a:pt x="3242285" y="1378971"/>
                  <a:pt x="3263704" y="1328994"/>
                </a:cubicBezTo>
                <a:cubicBezTo>
                  <a:pt x="3269545" y="1315364"/>
                  <a:pt x="3270143" y="1299507"/>
                  <a:pt x="3277772" y="1286791"/>
                </a:cubicBezTo>
                <a:cubicBezTo>
                  <a:pt x="3284596" y="1275418"/>
                  <a:pt x="3297622" y="1269012"/>
                  <a:pt x="3305907" y="1258655"/>
                </a:cubicBezTo>
                <a:cubicBezTo>
                  <a:pt x="3316469" y="1245453"/>
                  <a:pt x="3323040" y="1229289"/>
                  <a:pt x="3334043" y="1216452"/>
                </a:cubicBezTo>
                <a:cubicBezTo>
                  <a:pt x="3351306" y="1196312"/>
                  <a:pt x="3373051" y="1180321"/>
                  <a:pt x="3390314" y="1160181"/>
                </a:cubicBezTo>
                <a:cubicBezTo>
                  <a:pt x="3401317" y="1147344"/>
                  <a:pt x="3407217" y="1130615"/>
                  <a:pt x="3418449" y="1117978"/>
                </a:cubicBezTo>
                <a:cubicBezTo>
                  <a:pt x="3444884" y="1088239"/>
                  <a:pt x="3502855" y="1033572"/>
                  <a:pt x="3502855" y="1033572"/>
                </a:cubicBezTo>
                <a:cubicBezTo>
                  <a:pt x="3615397" y="1038261"/>
                  <a:pt x="3728482" y="1035640"/>
                  <a:pt x="3840480" y="1047640"/>
                </a:cubicBezTo>
                <a:cubicBezTo>
                  <a:pt x="3861331" y="1049874"/>
                  <a:pt x="3877115" y="1068412"/>
                  <a:pt x="3896750" y="1075775"/>
                </a:cubicBezTo>
                <a:cubicBezTo>
                  <a:pt x="3914853" y="1082564"/>
                  <a:pt x="3934431" y="1084531"/>
                  <a:pt x="3953021" y="1089843"/>
                </a:cubicBezTo>
                <a:cubicBezTo>
                  <a:pt x="3967279" y="1093917"/>
                  <a:pt x="3981339" y="1098704"/>
                  <a:pt x="3995224" y="1103911"/>
                </a:cubicBezTo>
                <a:cubicBezTo>
                  <a:pt x="4169729" y="1169350"/>
                  <a:pt x="3972642" y="1096242"/>
                  <a:pt x="4121834" y="1160181"/>
                </a:cubicBezTo>
                <a:cubicBezTo>
                  <a:pt x="4135464" y="1166022"/>
                  <a:pt x="4149969" y="1169560"/>
                  <a:pt x="4164037" y="1174249"/>
                </a:cubicBezTo>
                <a:cubicBezTo>
                  <a:pt x="4189832" y="1200045"/>
                  <a:pt x="4217657" y="1225218"/>
                  <a:pt x="4234375" y="1258655"/>
                </a:cubicBezTo>
                <a:cubicBezTo>
                  <a:pt x="4334822" y="1459549"/>
                  <a:pt x="4207882" y="1261119"/>
                  <a:pt x="4290646" y="1385265"/>
                </a:cubicBezTo>
                <a:cubicBezTo>
                  <a:pt x="4285957" y="1563456"/>
                  <a:pt x="4285057" y="1741786"/>
                  <a:pt x="4276578" y="1919837"/>
                </a:cubicBezTo>
                <a:cubicBezTo>
                  <a:pt x="4275658" y="1939149"/>
                  <a:pt x="4266704" y="1957234"/>
                  <a:pt x="4262510" y="1976108"/>
                </a:cubicBezTo>
                <a:cubicBezTo>
                  <a:pt x="4235996" y="2095422"/>
                  <a:pt x="4264229" y="1999086"/>
                  <a:pt x="4220307" y="2130852"/>
                </a:cubicBezTo>
                <a:cubicBezTo>
                  <a:pt x="4215618" y="2144920"/>
                  <a:pt x="4214466" y="2160717"/>
                  <a:pt x="4206240" y="2173055"/>
                </a:cubicBezTo>
                <a:cubicBezTo>
                  <a:pt x="4170747" y="2226294"/>
                  <a:pt x="4190059" y="2203302"/>
                  <a:pt x="4149969" y="2243394"/>
                </a:cubicBezTo>
                <a:cubicBezTo>
                  <a:pt x="4114609" y="2349473"/>
                  <a:pt x="4162307" y="2218718"/>
                  <a:pt x="4107766" y="2327800"/>
                </a:cubicBezTo>
                <a:cubicBezTo>
                  <a:pt x="4101134" y="2341063"/>
                  <a:pt x="4100330" y="2356740"/>
                  <a:pt x="4093698" y="2370003"/>
                </a:cubicBezTo>
                <a:cubicBezTo>
                  <a:pt x="4086137" y="2385125"/>
                  <a:pt x="4073124" y="2397084"/>
                  <a:pt x="4065563" y="2412206"/>
                </a:cubicBezTo>
                <a:cubicBezTo>
                  <a:pt x="4058931" y="2425469"/>
                  <a:pt x="4058852" y="2441534"/>
                  <a:pt x="4051495" y="2454409"/>
                </a:cubicBezTo>
                <a:cubicBezTo>
                  <a:pt x="4039862" y="2474766"/>
                  <a:pt x="4022920" y="2491601"/>
                  <a:pt x="4009292" y="2510680"/>
                </a:cubicBezTo>
                <a:cubicBezTo>
                  <a:pt x="3999465" y="2524438"/>
                  <a:pt x="3991719" y="2539681"/>
                  <a:pt x="3981157" y="2552883"/>
                </a:cubicBezTo>
                <a:cubicBezTo>
                  <a:pt x="3972871" y="2563240"/>
                  <a:pt x="3960979" y="2570407"/>
                  <a:pt x="3953021" y="2581018"/>
                </a:cubicBezTo>
                <a:cubicBezTo>
                  <a:pt x="3932732" y="2608070"/>
                  <a:pt x="3896750" y="2665425"/>
                  <a:pt x="3896750" y="2665425"/>
                </a:cubicBezTo>
                <a:cubicBezTo>
                  <a:pt x="3898213" y="2699076"/>
                  <a:pt x="3838797" y="3011866"/>
                  <a:pt x="3981157" y="3059320"/>
                </a:cubicBezTo>
                <a:lnTo>
                  <a:pt x="4023360" y="3073388"/>
                </a:lnTo>
                <a:cubicBezTo>
                  <a:pt x="4042117" y="3092145"/>
                  <a:pt x="4057559" y="3114944"/>
                  <a:pt x="4079630" y="3129658"/>
                </a:cubicBezTo>
                <a:cubicBezTo>
                  <a:pt x="4100641" y="3143666"/>
                  <a:pt x="4127382" y="3146501"/>
                  <a:pt x="4149969" y="3157794"/>
                </a:cubicBezTo>
                <a:cubicBezTo>
                  <a:pt x="4165091" y="3165355"/>
                  <a:pt x="4177050" y="3178368"/>
                  <a:pt x="4192172" y="3185929"/>
                </a:cubicBezTo>
                <a:cubicBezTo>
                  <a:pt x="4205435" y="3192561"/>
                  <a:pt x="4220117" y="3195923"/>
                  <a:pt x="4234375" y="3199997"/>
                </a:cubicBezTo>
                <a:cubicBezTo>
                  <a:pt x="4310622" y="3221782"/>
                  <a:pt x="4282928" y="3209707"/>
                  <a:pt x="4375052" y="3228132"/>
                </a:cubicBezTo>
                <a:cubicBezTo>
                  <a:pt x="4394011" y="3231924"/>
                  <a:pt x="4412981" y="3236086"/>
                  <a:pt x="4431323" y="3242200"/>
                </a:cubicBezTo>
                <a:cubicBezTo>
                  <a:pt x="4455279" y="3250185"/>
                  <a:pt x="4476969" y="3265044"/>
                  <a:pt x="4501661" y="3270335"/>
                </a:cubicBezTo>
                <a:cubicBezTo>
                  <a:pt x="4543181" y="3279232"/>
                  <a:pt x="4586067" y="3279714"/>
                  <a:pt x="4628270" y="3284403"/>
                </a:cubicBezTo>
                <a:cubicBezTo>
                  <a:pt x="4630219" y="3285182"/>
                  <a:pt x="4722897" y="3323850"/>
                  <a:pt x="4740812" y="3326606"/>
                </a:cubicBezTo>
                <a:cubicBezTo>
                  <a:pt x="4787390" y="3333772"/>
                  <a:pt x="4834597" y="3335985"/>
                  <a:pt x="4881489" y="3340674"/>
                </a:cubicBezTo>
                <a:cubicBezTo>
                  <a:pt x="4900246" y="3345363"/>
                  <a:pt x="4918738" y="3351282"/>
                  <a:pt x="4937760" y="3354741"/>
                </a:cubicBezTo>
                <a:cubicBezTo>
                  <a:pt x="4970383" y="3360672"/>
                  <a:pt x="5004244" y="3360084"/>
                  <a:pt x="5036234" y="3368809"/>
                </a:cubicBezTo>
                <a:cubicBezTo>
                  <a:pt x="5162074" y="3403130"/>
                  <a:pt x="5032795" y="3390630"/>
                  <a:pt x="5134707" y="3411012"/>
                </a:cubicBezTo>
                <a:cubicBezTo>
                  <a:pt x="5203932" y="3424857"/>
                  <a:pt x="5291515" y="3429395"/>
                  <a:pt x="5359790" y="3439148"/>
                </a:cubicBezTo>
                <a:cubicBezTo>
                  <a:pt x="5383460" y="3442529"/>
                  <a:pt x="5406337" y="3450836"/>
                  <a:pt x="5430129" y="3453215"/>
                </a:cubicBezTo>
                <a:cubicBezTo>
                  <a:pt x="5500274" y="3460229"/>
                  <a:pt x="5570829" y="3462260"/>
                  <a:pt x="5641144" y="3467283"/>
                </a:cubicBezTo>
                <a:lnTo>
                  <a:pt x="5824024" y="3481351"/>
                </a:lnTo>
                <a:cubicBezTo>
                  <a:pt x="5950633" y="3471972"/>
                  <a:pt x="6077526" y="3465848"/>
                  <a:pt x="6203852" y="3453215"/>
                </a:cubicBezTo>
                <a:cubicBezTo>
                  <a:pt x="6255581" y="3448042"/>
                  <a:pt x="6238303" y="3437927"/>
                  <a:pt x="6274190" y="3411012"/>
                </a:cubicBezTo>
                <a:cubicBezTo>
                  <a:pt x="6301242" y="3390723"/>
                  <a:pt x="6358597" y="3354741"/>
                  <a:pt x="6358597" y="3354741"/>
                </a:cubicBezTo>
                <a:lnTo>
                  <a:pt x="6386732" y="3270335"/>
                </a:lnTo>
                <a:lnTo>
                  <a:pt x="6400800" y="3228132"/>
                </a:lnTo>
                <a:cubicBezTo>
                  <a:pt x="6396111" y="3092144"/>
                  <a:pt x="6399051" y="2955679"/>
                  <a:pt x="6386732" y="2820169"/>
                </a:cubicBezTo>
                <a:cubicBezTo>
                  <a:pt x="6381913" y="2767155"/>
                  <a:pt x="6342866" y="2758755"/>
                  <a:pt x="6316394" y="2721695"/>
                </a:cubicBezTo>
                <a:cubicBezTo>
                  <a:pt x="6304205" y="2704631"/>
                  <a:pt x="6299047" y="2683407"/>
                  <a:pt x="6288258" y="2665425"/>
                </a:cubicBezTo>
                <a:cubicBezTo>
                  <a:pt x="6270860" y="2636429"/>
                  <a:pt x="6247109" y="2611263"/>
                  <a:pt x="6231987" y="2581018"/>
                </a:cubicBezTo>
                <a:cubicBezTo>
                  <a:pt x="6212733" y="2542511"/>
                  <a:pt x="6202228" y="2515684"/>
                  <a:pt x="6175717" y="2482545"/>
                </a:cubicBezTo>
                <a:cubicBezTo>
                  <a:pt x="6167431" y="2472188"/>
                  <a:pt x="6155980" y="2464674"/>
                  <a:pt x="6147581" y="2454409"/>
                </a:cubicBezTo>
                <a:cubicBezTo>
                  <a:pt x="6113725" y="2413029"/>
                  <a:pt x="6086913" y="2365606"/>
                  <a:pt x="6049107" y="2327800"/>
                </a:cubicBezTo>
                <a:cubicBezTo>
                  <a:pt x="6011593" y="2290286"/>
                  <a:pt x="5980709" y="2244686"/>
                  <a:pt x="5936566" y="2215258"/>
                </a:cubicBezTo>
                <a:cubicBezTo>
                  <a:pt x="5806683" y="2128671"/>
                  <a:pt x="5966443" y="2239161"/>
                  <a:pt x="5866227" y="2158988"/>
                </a:cubicBezTo>
                <a:cubicBezTo>
                  <a:pt x="5740719" y="2058582"/>
                  <a:pt x="5954116" y="2260944"/>
                  <a:pt x="5739618" y="2046446"/>
                </a:cubicBezTo>
                <a:lnTo>
                  <a:pt x="5697415" y="2004243"/>
                </a:lnTo>
                <a:cubicBezTo>
                  <a:pt x="5683347" y="1990175"/>
                  <a:pt x="5674086" y="1968331"/>
                  <a:pt x="5655212" y="1962040"/>
                </a:cubicBezTo>
                <a:lnTo>
                  <a:pt x="5570806" y="1933905"/>
                </a:lnTo>
                <a:cubicBezTo>
                  <a:pt x="5544636" y="1907735"/>
                  <a:pt x="5535960" y="1895381"/>
                  <a:pt x="5500467" y="1877634"/>
                </a:cubicBezTo>
                <a:cubicBezTo>
                  <a:pt x="5487204" y="1871002"/>
                  <a:pt x="5472148" y="1868773"/>
                  <a:pt x="5458264" y="1863566"/>
                </a:cubicBezTo>
                <a:cubicBezTo>
                  <a:pt x="5352508" y="1823907"/>
                  <a:pt x="5425203" y="1842887"/>
                  <a:pt x="5317587" y="1821363"/>
                </a:cubicBezTo>
                <a:cubicBezTo>
                  <a:pt x="5247249" y="1826052"/>
                  <a:pt x="5176107" y="1823842"/>
                  <a:pt x="5106572" y="1835431"/>
                </a:cubicBezTo>
                <a:cubicBezTo>
                  <a:pt x="5089895" y="1838211"/>
                  <a:pt x="5079909" y="1856906"/>
                  <a:pt x="5064369" y="1863566"/>
                </a:cubicBezTo>
                <a:cubicBezTo>
                  <a:pt x="5046598" y="1871182"/>
                  <a:pt x="5026855" y="1872945"/>
                  <a:pt x="5008098" y="1877634"/>
                </a:cubicBezTo>
                <a:cubicBezTo>
                  <a:pt x="4976758" y="1898527"/>
                  <a:pt x="4960671" y="1905266"/>
                  <a:pt x="4937760" y="1933905"/>
                </a:cubicBezTo>
                <a:cubicBezTo>
                  <a:pt x="4903483" y="1976751"/>
                  <a:pt x="4910374" y="1981829"/>
                  <a:pt x="4881489" y="2032378"/>
                </a:cubicBezTo>
                <a:cubicBezTo>
                  <a:pt x="4873101" y="2047058"/>
                  <a:pt x="4860915" y="2059459"/>
                  <a:pt x="4853354" y="2074581"/>
                </a:cubicBezTo>
                <a:cubicBezTo>
                  <a:pt x="4838935" y="2103420"/>
                  <a:pt x="4830569" y="2160369"/>
                  <a:pt x="4825218" y="2187123"/>
                </a:cubicBezTo>
                <a:cubicBezTo>
                  <a:pt x="4855635" y="2628161"/>
                  <a:pt x="4756969" y="2498700"/>
                  <a:pt x="4923692" y="2665425"/>
                </a:cubicBezTo>
                <a:lnTo>
                  <a:pt x="4965895" y="2707628"/>
                </a:lnTo>
                <a:cubicBezTo>
                  <a:pt x="4979963" y="2721696"/>
                  <a:pt x="4988797" y="2745006"/>
                  <a:pt x="5008098" y="2749831"/>
                </a:cubicBezTo>
                <a:cubicBezTo>
                  <a:pt x="5073421" y="2766161"/>
                  <a:pt x="5066592" y="2761761"/>
                  <a:pt x="5134707" y="2792034"/>
                </a:cubicBezTo>
                <a:cubicBezTo>
                  <a:pt x="5153870" y="2800551"/>
                  <a:pt x="5171083" y="2813537"/>
                  <a:pt x="5190978" y="2820169"/>
                </a:cubicBezTo>
                <a:cubicBezTo>
                  <a:pt x="5227662" y="2832397"/>
                  <a:pt x="5303520" y="2848305"/>
                  <a:pt x="5303520" y="2848305"/>
                </a:cubicBezTo>
                <a:cubicBezTo>
                  <a:pt x="5430129" y="2838926"/>
                  <a:pt x="5557021" y="2832802"/>
                  <a:pt x="5683347" y="2820169"/>
                </a:cubicBezTo>
                <a:cubicBezTo>
                  <a:pt x="5698102" y="2818693"/>
                  <a:pt x="5711164" y="2809697"/>
                  <a:pt x="5725550" y="2806101"/>
                </a:cubicBezTo>
                <a:cubicBezTo>
                  <a:pt x="5748747" y="2800302"/>
                  <a:pt x="5772443" y="2796723"/>
                  <a:pt x="5795889" y="2792034"/>
                </a:cubicBezTo>
                <a:cubicBezTo>
                  <a:pt x="5819335" y="2777966"/>
                  <a:pt x="5841771" y="2762059"/>
                  <a:pt x="5866227" y="2749831"/>
                </a:cubicBezTo>
                <a:cubicBezTo>
                  <a:pt x="5879490" y="2743199"/>
                  <a:pt x="5896567" y="2744660"/>
                  <a:pt x="5908430" y="2735763"/>
                </a:cubicBezTo>
                <a:cubicBezTo>
                  <a:pt x="5934956" y="2715868"/>
                  <a:pt x="5955323" y="2688871"/>
                  <a:pt x="5978769" y="2665425"/>
                </a:cubicBezTo>
                <a:cubicBezTo>
                  <a:pt x="5988148" y="2656046"/>
                  <a:pt x="5995868" y="2644646"/>
                  <a:pt x="6006904" y="2637289"/>
                </a:cubicBezTo>
                <a:cubicBezTo>
                  <a:pt x="6060143" y="2601797"/>
                  <a:pt x="6037152" y="2621109"/>
                  <a:pt x="6077243" y="2581018"/>
                </a:cubicBezTo>
                <a:cubicBezTo>
                  <a:pt x="6081932" y="2566950"/>
                  <a:pt x="6084678" y="2552078"/>
                  <a:pt x="6091310" y="2538815"/>
                </a:cubicBezTo>
                <a:cubicBezTo>
                  <a:pt x="6098871" y="2523693"/>
                  <a:pt x="6112786" y="2512152"/>
                  <a:pt x="6119446" y="2496612"/>
                </a:cubicBezTo>
                <a:cubicBezTo>
                  <a:pt x="6127062" y="2478841"/>
                  <a:pt x="6128203" y="2458931"/>
                  <a:pt x="6133514" y="2440341"/>
                </a:cubicBezTo>
                <a:cubicBezTo>
                  <a:pt x="6137588" y="2426083"/>
                  <a:pt x="6141559" y="2411689"/>
                  <a:pt x="6147581" y="2398138"/>
                </a:cubicBezTo>
                <a:cubicBezTo>
                  <a:pt x="6160356" y="2369393"/>
                  <a:pt x="6175716" y="2341867"/>
                  <a:pt x="6189784" y="2313732"/>
                </a:cubicBezTo>
                <a:cubicBezTo>
                  <a:pt x="6194473" y="2285597"/>
                  <a:pt x="6203852" y="2257849"/>
                  <a:pt x="6203852" y="2229326"/>
                </a:cubicBezTo>
                <a:cubicBezTo>
                  <a:pt x="6203852" y="2041698"/>
                  <a:pt x="6202547" y="1853811"/>
                  <a:pt x="6189784" y="1666618"/>
                </a:cubicBezTo>
                <a:cubicBezTo>
                  <a:pt x="6188358" y="1645696"/>
                  <a:pt x="6169910" y="1629623"/>
                  <a:pt x="6161649" y="1610348"/>
                </a:cubicBezTo>
                <a:cubicBezTo>
                  <a:pt x="6155808" y="1596718"/>
                  <a:pt x="6155806" y="1580483"/>
                  <a:pt x="6147581" y="1568145"/>
                </a:cubicBezTo>
                <a:cubicBezTo>
                  <a:pt x="6117924" y="1523659"/>
                  <a:pt x="6078764" y="1486021"/>
                  <a:pt x="6049107" y="1441535"/>
                </a:cubicBezTo>
                <a:cubicBezTo>
                  <a:pt x="6039729" y="1427467"/>
                  <a:pt x="6031975" y="1412169"/>
                  <a:pt x="6020972" y="1399332"/>
                </a:cubicBezTo>
                <a:cubicBezTo>
                  <a:pt x="6003709" y="1379192"/>
                  <a:pt x="5981964" y="1363201"/>
                  <a:pt x="5964701" y="1343061"/>
                </a:cubicBezTo>
                <a:cubicBezTo>
                  <a:pt x="5953698" y="1330224"/>
                  <a:pt x="5948521" y="1312813"/>
                  <a:pt x="5936566" y="1300858"/>
                </a:cubicBezTo>
                <a:cubicBezTo>
                  <a:pt x="5924611" y="1288903"/>
                  <a:pt x="5907565" y="1283285"/>
                  <a:pt x="5894363" y="1272723"/>
                </a:cubicBezTo>
                <a:cubicBezTo>
                  <a:pt x="5839190" y="1228585"/>
                  <a:pt x="5897315" y="1254951"/>
                  <a:pt x="5824024" y="1230520"/>
                </a:cubicBezTo>
                <a:cubicBezTo>
                  <a:pt x="5800578" y="1207074"/>
                  <a:pt x="5784472" y="1172495"/>
                  <a:pt x="5753686" y="1160181"/>
                </a:cubicBezTo>
                <a:cubicBezTo>
                  <a:pt x="5697787" y="1137822"/>
                  <a:pt x="5677773" y="1132075"/>
                  <a:pt x="5627077" y="1103911"/>
                </a:cubicBezTo>
                <a:cubicBezTo>
                  <a:pt x="5603175" y="1090632"/>
                  <a:pt x="5581724" y="1072813"/>
                  <a:pt x="5556738" y="1061708"/>
                </a:cubicBezTo>
                <a:cubicBezTo>
                  <a:pt x="5539070" y="1053856"/>
                  <a:pt x="5518986" y="1053196"/>
                  <a:pt x="5500467" y="1047640"/>
                </a:cubicBezTo>
                <a:cubicBezTo>
                  <a:pt x="5472061" y="1039118"/>
                  <a:pt x="5416061" y="1019505"/>
                  <a:pt x="5416061" y="1019505"/>
                </a:cubicBezTo>
                <a:cubicBezTo>
                  <a:pt x="5369698" y="973141"/>
                  <a:pt x="5403312" y="996351"/>
                  <a:pt x="5317587" y="977301"/>
                </a:cubicBezTo>
                <a:cubicBezTo>
                  <a:pt x="5298713" y="973107"/>
                  <a:pt x="5280275" y="967026"/>
                  <a:pt x="5261317" y="963234"/>
                </a:cubicBezTo>
                <a:cubicBezTo>
                  <a:pt x="5088880" y="928747"/>
                  <a:pt x="5251324" y="967770"/>
                  <a:pt x="5120640" y="935098"/>
                </a:cubicBezTo>
                <a:cubicBezTo>
                  <a:pt x="5106572" y="925720"/>
                  <a:pt x="5093559" y="914524"/>
                  <a:pt x="5078437" y="906963"/>
                </a:cubicBezTo>
                <a:cubicBezTo>
                  <a:pt x="5058251" y="896870"/>
                  <a:pt x="4997998" y="883336"/>
                  <a:pt x="4979963" y="878828"/>
                </a:cubicBezTo>
                <a:cubicBezTo>
                  <a:pt x="4831276" y="779701"/>
                  <a:pt x="4932651" y="836625"/>
                  <a:pt x="4543864" y="836625"/>
                </a:cubicBezTo>
                <a:cubicBezTo>
                  <a:pt x="4487398" y="836625"/>
                  <a:pt x="4431323" y="846003"/>
                  <a:pt x="4375052" y="850692"/>
                </a:cubicBezTo>
                <a:cubicBezTo>
                  <a:pt x="4365674" y="860071"/>
                  <a:pt x="4354875" y="868217"/>
                  <a:pt x="4346917" y="878828"/>
                </a:cubicBezTo>
                <a:cubicBezTo>
                  <a:pt x="4326628" y="905880"/>
                  <a:pt x="4290646" y="963234"/>
                  <a:pt x="4290646" y="963234"/>
                </a:cubicBezTo>
                <a:cubicBezTo>
                  <a:pt x="4300024" y="1042951"/>
                  <a:pt x="4307936" y="1122854"/>
                  <a:pt x="4318781" y="1202385"/>
                </a:cubicBezTo>
                <a:cubicBezTo>
                  <a:pt x="4322012" y="1226076"/>
                  <a:pt x="4319586" y="1252828"/>
                  <a:pt x="4332849" y="1272723"/>
                </a:cubicBezTo>
                <a:cubicBezTo>
                  <a:pt x="4341074" y="1285061"/>
                  <a:pt x="4360984" y="1282102"/>
                  <a:pt x="4375052" y="1286791"/>
                </a:cubicBezTo>
                <a:cubicBezTo>
                  <a:pt x="4427246" y="1328546"/>
                  <a:pt x="4497558" y="1389250"/>
                  <a:pt x="4557932" y="1413400"/>
                </a:cubicBezTo>
                <a:cubicBezTo>
                  <a:pt x="4581378" y="1422778"/>
                  <a:pt x="4604626" y="1432668"/>
                  <a:pt x="4628270" y="1441535"/>
                </a:cubicBezTo>
                <a:cubicBezTo>
                  <a:pt x="4642155" y="1446742"/>
                  <a:pt x="4656589" y="1450396"/>
                  <a:pt x="4670474" y="1455603"/>
                </a:cubicBezTo>
                <a:cubicBezTo>
                  <a:pt x="4694118" y="1464470"/>
                  <a:pt x="4715944" y="1479350"/>
                  <a:pt x="4740812" y="1483738"/>
                </a:cubicBezTo>
                <a:cubicBezTo>
                  <a:pt x="4796419" y="1493551"/>
                  <a:pt x="4853353" y="1493117"/>
                  <a:pt x="4909624" y="1497806"/>
                </a:cubicBezTo>
                <a:cubicBezTo>
                  <a:pt x="5120639" y="1493117"/>
                  <a:pt x="5332014" y="1496904"/>
                  <a:pt x="5542670" y="1483738"/>
                </a:cubicBezTo>
                <a:cubicBezTo>
                  <a:pt x="5559545" y="1482683"/>
                  <a:pt x="5569334" y="1462263"/>
                  <a:pt x="5584874" y="1455603"/>
                </a:cubicBezTo>
                <a:cubicBezTo>
                  <a:pt x="5602645" y="1447987"/>
                  <a:pt x="5622387" y="1446224"/>
                  <a:pt x="5641144" y="1441535"/>
                </a:cubicBezTo>
                <a:lnTo>
                  <a:pt x="5753686" y="1328994"/>
                </a:lnTo>
                <a:cubicBezTo>
                  <a:pt x="5763065" y="1319615"/>
                  <a:pt x="5775889" y="1312721"/>
                  <a:pt x="5781821" y="1300858"/>
                </a:cubicBezTo>
                <a:lnTo>
                  <a:pt x="5809957" y="1244588"/>
                </a:lnTo>
                <a:cubicBezTo>
                  <a:pt x="5814646" y="1216452"/>
                  <a:pt x="5818047" y="1188072"/>
                  <a:pt x="5824024" y="1160181"/>
                </a:cubicBezTo>
                <a:cubicBezTo>
                  <a:pt x="5832126" y="1122371"/>
                  <a:pt x="5852160" y="1047640"/>
                  <a:pt x="5852160" y="1047640"/>
                </a:cubicBezTo>
                <a:cubicBezTo>
                  <a:pt x="5856849" y="1000748"/>
                  <a:pt x="5864630" y="954062"/>
                  <a:pt x="5866227" y="906963"/>
                </a:cubicBezTo>
                <a:cubicBezTo>
                  <a:pt x="5874013" y="677275"/>
                  <a:pt x="5862325" y="446763"/>
                  <a:pt x="5880295" y="217646"/>
                </a:cubicBezTo>
                <a:cubicBezTo>
                  <a:pt x="5881617" y="200791"/>
                  <a:pt x="5908740" y="199338"/>
                  <a:pt x="5922498" y="189511"/>
                </a:cubicBezTo>
                <a:cubicBezTo>
                  <a:pt x="5941577" y="175883"/>
                  <a:pt x="5958412" y="158941"/>
                  <a:pt x="5978769" y="147308"/>
                </a:cubicBezTo>
                <a:cubicBezTo>
                  <a:pt x="5994467" y="138338"/>
                  <a:pt x="6065060" y="122218"/>
                  <a:pt x="6077243" y="119172"/>
                </a:cubicBezTo>
                <a:cubicBezTo>
                  <a:pt x="6096000" y="105104"/>
                  <a:pt x="6112543" y="87455"/>
                  <a:pt x="6133514" y="76969"/>
                </a:cubicBezTo>
                <a:cubicBezTo>
                  <a:pt x="6150807" y="68323"/>
                  <a:pt x="6170713" y="66079"/>
                  <a:pt x="6189784" y="62901"/>
                </a:cubicBezTo>
                <a:cubicBezTo>
                  <a:pt x="6228431" y="56460"/>
                  <a:pt x="6395074" y="38528"/>
                  <a:pt x="6428935" y="34766"/>
                </a:cubicBezTo>
                <a:cubicBezTo>
                  <a:pt x="6457070" y="25388"/>
                  <a:pt x="6483712" y="7919"/>
                  <a:pt x="6513341" y="6631"/>
                </a:cubicBezTo>
                <a:cubicBezTo>
                  <a:pt x="6665854" y="0"/>
                  <a:pt x="6707276" y="11655"/>
                  <a:pt x="6822830" y="34766"/>
                </a:cubicBezTo>
                <a:cubicBezTo>
                  <a:pt x="6841587" y="48834"/>
                  <a:pt x="6858744" y="65336"/>
                  <a:pt x="6879101" y="76969"/>
                </a:cubicBezTo>
                <a:cubicBezTo>
                  <a:pt x="6891976" y="84326"/>
                  <a:pt x="6909237" y="82418"/>
                  <a:pt x="6921304" y="91037"/>
                </a:cubicBezTo>
                <a:cubicBezTo>
                  <a:pt x="7087196" y="209532"/>
                  <a:pt x="6878909" y="97976"/>
                  <a:pt x="7033846" y="175443"/>
                </a:cubicBezTo>
                <a:cubicBezTo>
                  <a:pt x="7072641" y="214238"/>
                  <a:pt x="7072551" y="219666"/>
                  <a:pt x="7118252" y="245781"/>
                </a:cubicBezTo>
                <a:cubicBezTo>
                  <a:pt x="7136460" y="256186"/>
                  <a:pt x="7157458" y="261728"/>
                  <a:pt x="7174523" y="273917"/>
                </a:cubicBezTo>
                <a:cubicBezTo>
                  <a:pt x="7190712" y="285481"/>
                  <a:pt x="7200173" y="305084"/>
                  <a:pt x="7216726" y="316120"/>
                </a:cubicBezTo>
                <a:cubicBezTo>
                  <a:pt x="7241475" y="332619"/>
                  <a:pt x="7329925" y="340424"/>
                  <a:pt x="7343335" y="344255"/>
                </a:cubicBezTo>
                <a:cubicBezTo>
                  <a:pt x="7349712" y="346077"/>
                  <a:pt x="7352714" y="353634"/>
                  <a:pt x="7357403" y="358323"/>
                </a:cubicBezTo>
              </a:path>
            </a:pathLst>
          </a:custGeom>
          <a:ln w="203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rId5" action="ppaction://hlinksldjump"/>
          </p:cNvPr>
          <p:cNvSpPr/>
          <p:nvPr/>
        </p:nvSpPr>
        <p:spPr>
          <a:xfrm>
            <a:off x="6215074" y="6301930"/>
            <a:ext cx="1143008" cy="556070"/>
          </a:xfrm>
          <a:prstGeom prst="leftArrow">
            <a:avLst>
              <a:gd name="adj1" fmla="val 50000"/>
              <a:gd name="adj2" fmla="val 37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Dumbo-HQ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2462012" cy="1943096"/>
          </a:xfrm>
          <a:prstGeom prst="rect">
            <a:avLst/>
          </a:prstGeom>
        </p:spPr>
      </p:pic>
      <p:pic>
        <p:nvPicPr>
          <p:cNvPr id="15" name="Рисунок 14" descr="s57176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6557" y="0"/>
            <a:ext cx="1397443" cy="201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68363E-6 C 0.00156 -0.00139 0.00295 -0.00324 0.00469 -0.00417 C 0.00712 -0.00532 0.01007 -0.00463 0.01233 -0.00625 C 0.01424 -0.00764 0.01528 -0.01064 0.01702 -0.01226 C 0.02222 -0.01712 0.02448 -0.01689 0.03073 -0.01851 C 0.03837 -0.02521 0.03229 -0.02082 0.04149 -0.02452 C 0.04462 -0.02568 0.05087 -0.02868 0.05087 -0.02868 C 0.06979 -0.04603 0.10122 -0.04533 0.12309 -0.04718 C 0.15521 -0.05435 0.18906 -0.04765 0.22153 -0.0451 C 0.23108 -0.04094 0.24097 -0.03747 0.25087 -0.03493 C 0.25851 -0.02961 0.26702 -0.02729 0.27535 -0.02452 C 0.28594 -0.01527 0.28108 -0.01804 0.28924 -0.01434 C 0.29393 0.01225 0.30018 0.03839 0.30313 0.06544 C 0.3033 0.06729 0.29236 0.07793 0.29236 0.07793 C 0.28472 0.08649 0.2757 0.09828 0.26615 0.10245 C 0.24983 0.10175 0.23334 0.10198 0.21702 0.10037 C 0.21285 0.0999 0.20452 0.0962 0.20452 0.0962 C 0.20156 0.09204 0.19688 0.0895 0.19549 0.08395 C 0.19445 0.07978 0.19219 0.07169 0.19219 0.07169 C 0.19167 0.06683 0.19167 0.06198 0.1908 0.05735 C 0.19028 0.05504 0.1882 0.05342 0.18768 0.05111 C 0.18663 0.04717 0.18681 0.04278 0.18611 0.03885 C 0.18577 0.03677 0.18507 0.03492 0.18455 0.03284 C 0.18507 0.01087 0.18403 -0.01111 0.18611 -0.03284 C 0.18663 -0.03886 0.19028 -0.04371 0.19219 -0.04926 C 0.2059 -0.08465 0.22118 -0.09459 0.24618 -0.11286 C 0.25452 -0.11911 0.25799 -0.1279 0.26771 -0.13113 C 0.28264 -0.1464 0.30035 -0.15565 0.3184 -0.16189 C 0.32465 -0.17022 0.32743 -0.16883 0.33542 -0.17207 C 0.3467 -0.18132 0.36077 -0.18224 0.37361 -0.18664 C 0.40156 -0.18594 0.42899 -0.18571 0.45695 -0.18456 C 0.48125 -0.1834 0.50452 -0.16952 0.52778 -0.16189 C 0.53837 -0.15264 0.53351 -0.15542 0.54149 -0.15172 C 0.54462 -0.14755 0.54896 -0.14478 0.5507 -0.13946 C 0.55382 -0.13067 0.55486 -0.12581 0.5599 -0.11888 C 0.56233 -0.10939 0.56372 -0.09968 0.56615 -0.0902 C 0.56545 -0.0636 0.56545 -0.03678 0.56441 -0.01018 C 0.56441 -0.00579 0.56372 -0.00139 0.56163 0.00208 C 0.56059 0.00393 0.55174 0.00948 0.5507 0.01017 C 0.53802 0.02058 0.54618 0.01711 0.53542 0.02035 C 0.52847 0.02636 0.52136 0.0252 0.51389 0.02867 C 0.48611 0.02798 0.45834 0.02844 0.43073 0.02659 C 0.42726 0.02636 0.42153 0.02243 0.42153 0.02243 C 0.41476 0.01341 0.40886 0.0111 0.40313 1.68363E-6 C 0.40434 -0.02313 0.40122 -0.034 0.41702 -0.04094 C 0.42465 -0.04788 0.43438 -0.05158 0.44306 -0.05528 C 0.45868 -0.06198 0.47448 -0.07008 0.4908 -0.07378 C 0.50052 -0.07586 0.51007 -0.07655 0.51997 -0.07794 C 0.53629 -0.07725 0.55278 -0.07771 0.5691 -0.07586 C 0.57465 -0.07517 0.58455 -0.06777 0.58455 -0.06777 C 0.59097 -0.05921 0.59844 -0.05343 0.60625 -0.04718 C 0.61059 -0.04371 0.61302 -0.03701 0.61702 -0.03284 C 0.63004 -0.01943 0.64323 -0.00417 0.65851 0.00416 C 0.66372 0.0111 0.66667 0.01387 0.67379 0.01642 C 0.67587 0.0185 0.67778 0.02081 0.68004 0.02243 C 0.68143 0.02358 0.68316 0.02335 0.68455 0.02451 C 0.68681 0.02636 0.68854 0.02914 0.6908 0.03075 C 0.69375 0.0326 0.7 0.03492 0.7 0.03492 " pathEditMode="relative" ptsTypes="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516" r="2941"/>
          <a:stretch>
            <a:fillRect/>
          </a:stretch>
        </p:blipFill>
        <p:spPr>
          <a:xfrm>
            <a:off x="5000628" y="285728"/>
            <a:ext cx="2516165" cy="3591401"/>
          </a:xfrm>
          <a:prstGeom prst="rect">
            <a:avLst/>
          </a:prstGeom>
        </p:spPr>
      </p:pic>
      <p:pic>
        <p:nvPicPr>
          <p:cNvPr id="5" name="Рисунок 4" descr="325668766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-1"/>
            <a:ext cx="2214578" cy="4258803"/>
          </a:xfrm>
          <a:prstGeom prst="rect">
            <a:avLst/>
          </a:prstGeom>
        </p:spPr>
      </p:pic>
      <p:pic>
        <p:nvPicPr>
          <p:cNvPr id="11" name="перчатки" descr="image029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1509516" cy="1000132"/>
          </a:xfrm>
          <a:prstGeom prst="rect">
            <a:avLst/>
          </a:prstGeom>
        </p:spPr>
      </p:pic>
      <p:pic>
        <p:nvPicPr>
          <p:cNvPr id="12" name="шарф" descr="sharf_iz_flisa_o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000636"/>
            <a:ext cx="1643074" cy="1643074"/>
          </a:xfrm>
          <a:prstGeom prst="rect">
            <a:avLst/>
          </a:prstGeom>
        </p:spPr>
      </p:pic>
      <p:pic>
        <p:nvPicPr>
          <p:cNvPr id="13" name="плащ" descr="Plashch_Dozhdeviq_na_molnii0q_enl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57760"/>
            <a:ext cx="1643074" cy="2000240"/>
          </a:xfrm>
          <a:prstGeom prst="rect">
            <a:avLst/>
          </a:prstGeom>
        </p:spPr>
      </p:pic>
      <p:pic>
        <p:nvPicPr>
          <p:cNvPr id="14" name="куртка" descr="Rain-Jacket-ManUtd-07-08-dd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429000"/>
            <a:ext cx="1740324" cy="1367895"/>
          </a:xfrm>
          <a:prstGeom prst="rect">
            <a:avLst/>
          </a:prstGeom>
        </p:spPr>
      </p:pic>
      <p:pic>
        <p:nvPicPr>
          <p:cNvPr id="15" name="футболка" descr="futbolka2.gif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352584"/>
            <a:ext cx="1502912" cy="1505416"/>
          </a:xfrm>
          <a:prstGeom prst="rect">
            <a:avLst/>
          </a:prstGeom>
        </p:spPr>
      </p:pic>
      <p:pic>
        <p:nvPicPr>
          <p:cNvPr id="17" name="рубашка" descr="original-penguin-mens-shirt.gif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929066"/>
            <a:ext cx="1428760" cy="1428760"/>
          </a:xfrm>
          <a:prstGeom prst="rect">
            <a:avLst/>
          </a:prstGeom>
        </p:spPr>
      </p:pic>
      <p:pic>
        <p:nvPicPr>
          <p:cNvPr id="18" name="платье" descr="dress-3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29520" y="2714620"/>
            <a:ext cx="1447810" cy="1593919"/>
          </a:xfrm>
          <a:prstGeom prst="rect">
            <a:avLst/>
          </a:prstGeom>
        </p:spPr>
      </p:pic>
      <p:pic>
        <p:nvPicPr>
          <p:cNvPr id="19" name="блузка" descr="впа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5214950"/>
            <a:ext cx="1097288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7308E-6 C -0.01163 -0.05018 0.00903 -0.10661 -0.00607 -0.15564 C -0.00798 -0.19542 -0.00972 -0.22502 -0.0092 -0.26827 C -0.00903 -0.28816 -0.00694 -0.30781 -0.00607 -0.3277 C -0.0059 -0.33048 -0.00607 -0.33325 -0.00607 -0.33603 " pathEditMode="relative" ptsTypes="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1684E-6 C 0.00104 -0.00186 0.00313 -0.00347 0.00313 -0.00625 C 0.00313 -0.00856 0.00122 -0.01018 -3.33333E-6 -0.01203 C -0.00851 -0.02452 -0.01858 -0.03539 -0.03073 -0.04071 C -0.03733 -0.04672 -0.04149 -0.05574 -0.04913 -0.05921 C -0.06736 -0.08349 -0.08941 -0.10176 -0.11076 -0.12073 C -0.11476 -0.1242 -0.11771 -0.12928 -0.12153 -0.13298 C -0.12743 -0.14524 -0.13802 -0.15195 -0.14601 -0.16166 C -0.16024 -0.17924 -0.17604 -0.20075 -0.19219 -0.21485 C -0.20503 -0.24052 -0.21267 -0.27082 -0.22917 -0.29279 C -0.23437 -0.3099 -0.24444 -0.32262 -0.25226 -0.33789 C -0.25694 -0.35662 -0.26684 -0.37697 -0.27535 -0.39316 C -0.27708 -0.4075 -0.28038 -0.42045 -0.28299 -0.43433 C -0.28507 -0.4452 -0.28472 -0.45051 -0.29062 -0.45884 C -0.29306 -0.46855 -0.29167 -0.47133 -0.29844 -0.47734 C -0.30035 -0.48729 -0.30208 -0.49261 -0.30764 -0.49977 C -0.30955 -0.50995 -0.30764 -0.50602 -0.31215 -0.51203 " pathEditMode="relative" ptsTypes="ffffffffffffffff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9306E-7 C -0.00938 -0.00832 -0.01945 -0.01526 -0.02917 -0.02243 C -0.04653 -0.03538 -0.03525 -0.03099 -0.04775 -0.03469 C -0.05487 -0.04463 -0.06372 -0.05388 -0.07379 -0.05735 C -0.08282 -0.0666 -0.09202 -0.0777 -0.10157 -0.08603 C -0.1099 -0.10361 -0.12796 -0.11748 -0.13994 -0.13113 C -0.15869 -0.1524 -0.17639 -0.17553 -0.19393 -0.19866 C -0.20261 -0.21045 -0.19688 -0.20004 -0.20608 -0.20906 C -0.21511 -0.21808 -0.22396 -0.22965 -0.23073 -0.24167 C -0.23577 -0.25069 -0.2408 -0.26226 -0.24775 -0.2685 C -0.25625 -0.287 -0.25139 -0.28145 -0.2599 -0.28885 C -0.26546 -0.2988 -0.27188 -0.30481 -0.27848 -0.3136 C -0.28351 -0.3203 -0.28716 -0.32632 -0.29375 -0.33187 C -0.3066 -0.34274 -0.30504 -0.33349 -0.31684 -0.35661 C -0.33403 -0.39038 -0.35035 -0.42437 -0.36928 -0.45698 C -0.37657 -0.4697 -0.38212 -0.4852 -0.38924 -0.49792 C -0.39514 -0.50832 -0.40191 -0.51781 -0.40764 -0.52868 C -0.41146 -0.53585 -0.41563 -0.54278 -0.41997 -0.54926 C -0.42136 -0.55134 -0.42327 -0.55296 -0.42466 -0.55527 C -0.42587 -0.55712 -0.42761 -0.56152 -0.42761 -0.56152 " pathEditMode="relative" ptsTypes="fffffffffffffffffff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67808E-6 C -0.01111 -0.00509 -0.02361 -0.00417 -0.03525 -0.00602 C -0.0474 -0.01411 -0.06042 -0.01619 -0.07379 -0.01851 C -0.08559 -0.02336 -0.09271 -0.02591 -0.10608 -0.02868 C -0.11615 -0.0377 -0.10504 -0.02891 -0.12448 -0.03678 C -0.13924 -0.04279 -0.154 -0.04973 -0.1691 -0.05528 C -0.18698 -0.06199 -0.15695 -0.05135 -0.17986 -0.06152 C -0.18386 -0.06337 -0.19219 -0.06545 -0.19219 -0.06545 C -0.20868 -0.07656 -0.22587 -0.08303 -0.24306 -0.09228 C -0.24792 -0.09483 -0.25365 -0.09506 -0.25834 -0.09829 C -0.27743 -0.11194 -0.29653 -0.12882 -0.31684 -0.13923 C -0.32431 -0.14755 -0.33091 -0.15287 -0.33993 -0.15773 C -0.34844 -0.16906 -0.34011 -0.15981 -0.35382 -0.16814 C -0.36441 -0.17461 -0.37622 -0.18363 -0.38455 -0.19473 C -0.39445 -0.20815 -0.40348 -0.22295 -0.41216 -0.23775 C -0.41441 -0.24168 -0.4158 -0.24654 -0.41841 -0.25001 C -0.42414 -0.25764 -0.43073 -0.26365 -0.43681 -0.27059 C -0.44688 -0.28192 -0.44723 -0.29048 -0.45539 -0.30135 C -0.47188 -0.32332 -0.48837 -0.34321 -0.50452 -0.36471 C -0.50747 -0.37651 -0.50434 -0.36633 -0.51216 -0.38113 C -0.51476 -0.38622 -0.51563 -0.3927 -0.51841 -0.39755 C -0.5217 -0.40334 -0.52952 -0.40958 -0.53386 -0.41397 C -0.53802 -0.42322 -0.54098 -0.42854 -0.54757 -0.43456 C -0.5533 -0.44959 -0.54914 -0.44057 -0.56302 -0.45907 C -0.56563 -0.46254 -0.57066 -0.46925 -0.57066 -0.46925 C -0.57275 -0.4778 -0.57153 -0.47526 -0.57691 -0.48359 C -0.5783 -0.48567 -0.58143 -0.48983 -0.58143 -0.48983 " pathEditMode="relative" ptsTypes="fffffffffffffffff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516" r="2941"/>
          <a:stretch>
            <a:fillRect/>
          </a:stretch>
        </p:blipFill>
        <p:spPr>
          <a:xfrm>
            <a:off x="5000628" y="285728"/>
            <a:ext cx="2516165" cy="3591401"/>
          </a:xfrm>
          <a:prstGeom prst="rect">
            <a:avLst/>
          </a:prstGeom>
        </p:spPr>
      </p:pic>
      <p:pic>
        <p:nvPicPr>
          <p:cNvPr id="11" name="перчатки" descr="image029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1509516" cy="1000132"/>
          </a:xfrm>
          <a:prstGeom prst="rect">
            <a:avLst/>
          </a:prstGeom>
        </p:spPr>
      </p:pic>
      <p:pic>
        <p:nvPicPr>
          <p:cNvPr id="12" name="шарф" descr="sharf_iz_flisa_o_0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000636"/>
            <a:ext cx="1643074" cy="1643074"/>
          </a:xfrm>
          <a:prstGeom prst="rect">
            <a:avLst/>
          </a:prstGeom>
        </p:spPr>
      </p:pic>
      <p:pic>
        <p:nvPicPr>
          <p:cNvPr id="13" name="плащ" descr="Plashch_Dozhdeviq_na_molnii0q_enl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57760"/>
            <a:ext cx="1643074" cy="2000240"/>
          </a:xfrm>
          <a:prstGeom prst="rect">
            <a:avLst/>
          </a:prstGeom>
        </p:spPr>
      </p:pic>
      <p:pic>
        <p:nvPicPr>
          <p:cNvPr id="14" name="куртка" descr="Rain-Jacket-ManUtd-07-08-dd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429000"/>
            <a:ext cx="1740324" cy="1367895"/>
          </a:xfrm>
          <a:prstGeom prst="rect">
            <a:avLst/>
          </a:prstGeom>
        </p:spPr>
      </p:pic>
      <p:pic>
        <p:nvPicPr>
          <p:cNvPr id="15" name="футболка" descr="futbolka2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5352584"/>
            <a:ext cx="1502912" cy="1505416"/>
          </a:xfrm>
          <a:prstGeom prst="rect">
            <a:avLst/>
          </a:prstGeom>
        </p:spPr>
      </p:pic>
      <p:pic>
        <p:nvPicPr>
          <p:cNvPr id="17" name="рубашка" descr="original-penguin-mens-shirt.gif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929066"/>
            <a:ext cx="1428760" cy="1428760"/>
          </a:xfrm>
          <a:prstGeom prst="rect">
            <a:avLst/>
          </a:prstGeom>
        </p:spPr>
      </p:pic>
      <p:pic>
        <p:nvPicPr>
          <p:cNvPr id="18" name="платье" descr="dress-3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9520" y="2714620"/>
            <a:ext cx="1447810" cy="1593919"/>
          </a:xfrm>
          <a:prstGeom prst="rect">
            <a:avLst/>
          </a:prstGeom>
        </p:spPr>
      </p:pic>
      <p:pic>
        <p:nvPicPr>
          <p:cNvPr id="19" name="блузка" descr="впа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5286388"/>
            <a:ext cx="1097288" cy="1285884"/>
          </a:xfrm>
          <a:prstGeom prst="rect">
            <a:avLst/>
          </a:prstGeom>
        </p:spPr>
      </p:pic>
      <p:pic>
        <p:nvPicPr>
          <p:cNvPr id="16" name="Рисунок 15" descr="img.php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5850" y="0"/>
            <a:ext cx="435768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1503E-6 C 0.00191 -0.03329 0.00295 -0.06682 0.00781 -0.09942 C 0.01146 -0.24809 0.01111 -0.39676 0.01111 -0.54543 " pathEditMode="relative" ptsTypes="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19653E-6 C 0.00815 -0.01133 -0.00226 -0.02821 -0.00799 -0.03815 C -0.01025 -0.04694 -0.01355 -0.04995 -0.01737 -0.05711 C -0.02865 -0.07792 -0.01094 -0.05272 -0.02692 -0.07399 C -0.03351 -0.09503 -0.02588 -0.07422 -0.03959 -0.09734 C -0.0474 -0.11029 -0.05365 -0.12555 -0.06025 -0.13966 C -0.06338 -0.14613 -0.06615 -0.1526 -0.0698 -0.15862 C -0.07258 -0.16324 -0.07935 -0.17133 -0.07935 -0.17133 C -0.08525 -0.18752 -0.09688 -0.19954 -0.10313 -0.21573 C -0.10921 -0.23168 -0.11581 -0.24232 -0.12379 -0.25596 C -0.13126 -0.26867 -0.13716 -0.28232 -0.14601 -0.29388 C -0.14897 -0.29781 -0.15261 -0.30058 -0.15556 -0.30451 C -0.15799 -0.30775 -0.15938 -0.31214 -0.16181 -0.31515 C -0.16459 -0.31862 -0.16841 -0.32023 -0.17136 -0.32347 C -0.19185 -0.34682 -0.20799 -0.37665 -0.22692 -0.40185 C -0.24289 -0.42312 -0.22223 -0.38844 -0.24133 -0.41873 C -0.25591 -0.44185 -0.26615 -0.46844 -0.27935 -0.49272 C -0.2849 -0.51515 -0.30469 -0.54544 -0.30469 -0.56879 " pathEditMode="relative" ptsTypes="fffffffffffffffff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7168E-6 C -0.00364 -0.00486 -0.00798 -0.00925 -0.01111 -0.0148 C -0.01267 -0.01757 -0.01371 -0.02104 -0.0158 -0.02336 C -0.01718 -0.02474 -0.01909 -0.02451 -0.02066 -0.02544 C -0.02847 -0.03052 -0.03437 -0.03538 -0.04288 -0.03815 C -0.05139 -0.04578 -0.04409 -0.0407 -0.05868 -0.0444 C -0.07378 -0.04833 -0.08802 -0.05457 -0.10312 -0.05711 C -0.12031 -0.06451 -0.1375 -0.06752 -0.15555 -0.06983 C -0.16875 -0.07422 -0.18472 -0.0763 -0.19687 -0.08463 C -0.21441 -0.09642 -0.23159 -0.10428 -0.25069 -0.11006 C -0.26857 -0.12162 -0.26093 -0.11862 -0.27291 -0.12255 C -0.28437 -0.13179 -0.29705 -0.13757 -0.30955 -0.14382 C -0.32153 -0.14983 -0.33194 -0.15815 -0.34444 -0.16278 C -0.35955 -0.17619 -0.35034 -0.16971 -0.37291 -0.17966 L -0.37291 -0.17966 C -0.37847 -0.18405 -0.39253 -0.19468 -0.4 -0.20093 C -0.42066 -0.21827 -0.4401 -0.23769 -0.46024 -0.25573 C -0.47448 -0.26844 -0.48837 -0.27908 -0.50156 -0.29388 C -0.50451 -0.29711 -0.50677 -0.30127 -0.50955 -0.30451 C -0.5151 -0.31099 -0.52118 -0.31723 -0.52691 -0.32347 C -0.54166 -0.33942 -0.55468 -0.3637 -0.56666 -0.38266 C -0.57812 -0.40093 -0.59045 -0.41757 -0.6 -0.43769 C -0.60972 -0.45804 -0.59913 -0.44324 -0.61111 -0.46521 C -0.6276 -0.49549 -0.64618 -0.52301 -0.6618 -0.55399 C -0.67257 -0.57526 -0.675 -0.60301 -0.68576 -0.62359 C -0.6875 -0.63353 -0.69045 -0.64324 -0.69201 -0.65318 C -0.69271 -0.65804 -0.69288 -0.66312 -0.69357 -0.66798 C -0.69392 -0.67075 -0.69514 -0.67653 -0.69514 -0.67653 " pathEditMode="relative" ptsTypes="fffffffffffffFfffffffffffff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1502 C -0.09462 0.00046 -0.12309 0.003 -0.13768 0.00023 C -0.14462 -0.00116 -0.15139 -0.00278 -0.15834 -0.00417 C -0.16146 -0.00486 -0.16789 -0.00625 -0.16789 -0.00625 C -0.18264 -0.01272 -0.17101 -0.0081 -0.20434 -0.01249 C -0.22223 -0.0148 -0.24045 -0.02012 -0.25834 -0.02313 C -0.28438 -0.03769 -0.31337 -0.04532 -0.3408 -0.05272 C -0.36164 -0.05827 -0.38195 -0.06983 -0.40278 -0.07376 C -0.41962 -0.08301 -0.43854 -0.08509 -0.45521 -0.09503 C -0.47205 -0.10521 -0.48646 -0.11376 -0.50434 -0.12047 C -0.51077 -0.12301 -0.51684 -0.12694 -0.52344 -0.12879 C -0.52813 -0.13018 -0.53299 -0.13133 -0.53768 -0.13295 C -0.54618 -0.13573 -0.56302 -0.14151 -0.56302 -0.14151 C -0.59323 -0.16648 -0.56042 -0.14243 -0.58698 -0.15422 C -0.58959 -0.15538 -0.60295 -0.16787 -0.60434 -0.16902 C -0.61181 -0.17503 -0.61094 -0.17157 -0.61858 -0.17966 C -0.63525 -0.19746 -0.65209 -0.22336 -0.67257 -0.23446 C -0.67709 -0.237 -0.68229 -0.23723 -0.68698 -0.23885 C -0.6967 -0.24671 -0.7066 -0.25226 -0.71702 -0.25781 C -0.72344 -0.26613 -0.73247 -0.27515 -0.7408 -0.27885 C -0.74809 -0.28856 -0.73976 -0.27862 -0.74879 -0.28532 C -0.75747 -0.2918 -0.76407 -0.2992 -0.77101 -0.30844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User</cp:lastModifiedBy>
  <cp:revision>48</cp:revision>
  <dcterms:created xsi:type="dcterms:W3CDTF">2013-09-20T08:15:20Z</dcterms:created>
  <dcterms:modified xsi:type="dcterms:W3CDTF">2013-09-23T06:51:18Z</dcterms:modified>
</cp:coreProperties>
</file>